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26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79512" y="548680"/>
            <a:ext cx="237626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9512" y="620688"/>
            <a:ext cx="237626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截图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8506215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图片 14" descr="百度结果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412776"/>
            <a:ext cx="4807227" cy="367240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99992" y="2420888"/>
            <a:ext cx="4032448" cy="79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</a:rPr>
              <a:t>27,600,000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63688" y="4653136"/>
            <a:ext cx="5544616" cy="70788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Scratch</a:t>
            </a:r>
            <a:r>
              <a:rPr lang="zh-CN" altLang="en-US" sz="4000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为何方神圣？</a:t>
            </a:r>
            <a:endParaRPr lang="zh-CN" altLang="en-US" sz="4000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Scratch Desktop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截图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60208" y="3068402"/>
            <a:ext cx="1324160" cy="1152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36096" y="458112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官方离线版</a:t>
            </a:r>
            <a:endParaRPr lang="zh-CN" altLang="en-US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截图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348880"/>
            <a:ext cx="5966961" cy="33569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工作界面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7" name="图片 6" descr="截图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9144000" cy="5144383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0" y="2348880"/>
            <a:ext cx="2195736" cy="410445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指令积木区</a:t>
            </a:r>
            <a:endParaRPr lang="zh-CN" altLang="en-US" sz="28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232248" y="2348880"/>
            <a:ext cx="3275856" cy="410445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编程区</a:t>
            </a:r>
            <a:endParaRPr lang="zh-CN" altLang="en-US" sz="28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80112" y="2348880"/>
            <a:ext cx="3384376" cy="259228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舞台区</a:t>
            </a:r>
            <a:endParaRPr lang="zh-CN" altLang="en-US" sz="28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652120" y="5013176"/>
            <a:ext cx="3312368" cy="144016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角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色、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背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景</a:t>
            </a:r>
            <a:r>
              <a:rPr lang="zh-CN" altLang="en-US" sz="28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区</a:t>
            </a:r>
            <a:endParaRPr lang="zh-CN" altLang="en-US" sz="28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工作界面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7" name="图片 6" descr="截图12.png"/>
          <p:cNvPicPr>
            <a:picLocks noChangeAspect="1"/>
          </p:cNvPicPr>
          <p:nvPr/>
        </p:nvPicPr>
        <p:blipFill>
          <a:blip r:embed="rId2" cstate="print"/>
          <a:srcRect b="88765"/>
          <a:stretch>
            <a:fillRect/>
          </a:stretch>
        </p:blipFill>
        <p:spPr>
          <a:xfrm>
            <a:off x="0" y="1484784"/>
            <a:ext cx="9144000" cy="577773"/>
          </a:xfrm>
          <a:prstGeom prst="rect">
            <a:avLst/>
          </a:prstGeom>
        </p:spPr>
      </p:pic>
      <p:sp>
        <p:nvSpPr>
          <p:cNvPr id="13" name="矩形标注 12"/>
          <p:cNvSpPr/>
          <p:nvPr/>
        </p:nvSpPr>
        <p:spPr>
          <a:xfrm>
            <a:off x="251520" y="2276872"/>
            <a:ext cx="720080" cy="360040"/>
          </a:xfrm>
          <a:prstGeom prst="wedgeRectCallout">
            <a:avLst>
              <a:gd name="adj1" fmla="val 32235"/>
              <a:gd name="adj2" fmla="val -130822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语言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5.png"/>
          <p:cNvPicPr>
            <a:picLocks noChangeAspect="1"/>
          </p:cNvPicPr>
          <p:nvPr/>
        </p:nvPicPr>
        <p:blipFill>
          <a:blip r:embed="rId3" cstate="print"/>
          <a:srcRect r="11934"/>
          <a:stretch>
            <a:fillRect/>
          </a:stretch>
        </p:blipFill>
        <p:spPr>
          <a:xfrm>
            <a:off x="611560" y="2924944"/>
            <a:ext cx="1594018" cy="936104"/>
          </a:xfrm>
          <a:prstGeom prst="rect">
            <a:avLst/>
          </a:prstGeom>
        </p:spPr>
      </p:pic>
      <p:pic>
        <p:nvPicPr>
          <p:cNvPr id="18" name="图片 17" descr="截图16.png"/>
          <p:cNvPicPr>
            <a:picLocks noChangeAspect="1"/>
          </p:cNvPicPr>
          <p:nvPr/>
        </p:nvPicPr>
        <p:blipFill>
          <a:blip r:embed="rId4" cstate="print"/>
          <a:srcRect r="41076"/>
          <a:stretch>
            <a:fillRect/>
          </a:stretch>
        </p:blipFill>
        <p:spPr>
          <a:xfrm>
            <a:off x="2483768" y="2800262"/>
            <a:ext cx="1032809" cy="628738"/>
          </a:xfrm>
          <a:prstGeom prst="rect">
            <a:avLst/>
          </a:prstGeom>
        </p:spPr>
      </p:pic>
      <p:pic>
        <p:nvPicPr>
          <p:cNvPr id="19" name="图片 18" descr="截图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3717032"/>
            <a:ext cx="6054530" cy="2808312"/>
          </a:xfrm>
          <a:prstGeom prst="rect">
            <a:avLst/>
          </a:prstGeom>
          <a:ln w="50800">
            <a:solidFill>
              <a:srgbClr val="FF0000"/>
            </a:solidFill>
          </a:ln>
          <a:effectLst>
            <a:softEdge rad="112500"/>
          </a:effectLst>
        </p:spPr>
      </p:pic>
      <p:sp>
        <p:nvSpPr>
          <p:cNvPr id="22" name="圆角矩形 21"/>
          <p:cNvSpPr/>
          <p:nvPr/>
        </p:nvSpPr>
        <p:spPr>
          <a:xfrm>
            <a:off x="1043608" y="1772816"/>
            <a:ext cx="28803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11560" y="2852936"/>
            <a:ext cx="165618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>
            <a:stCxn id="22" idx="2"/>
            <a:endCxn id="23" idx="0"/>
          </p:cNvCxnSpPr>
          <p:nvPr/>
        </p:nvCxnSpPr>
        <p:spPr>
          <a:xfrm>
            <a:off x="1187624" y="1988840"/>
            <a:ext cx="252028" cy="864096"/>
          </a:xfrm>
          <a:prstGeom prst="straightConnector1">
            <a:avLst/>
          </a:prstGeom>
          <a:ln w="444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1403648" y="1772816"/>
            <a:ext cx="28803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2411760" y="2708920"/>
            <a:ext cx="1152128" cy="7920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/>
          <p:cNvCxnSpPr>
            <a:endCxn id="27" idx="0"/>
          </p:cNvCxnSpPr>
          <p:nvPr/>
        </p:nvCxnSpPr>
        <p:spPr>
          <a:xfrm>
            <a:off x="1655676" y="2060848"/>
            <a:ext cx="1332148" cy="648072"/>
          </a:xfrm>
          <a:prstGeom prst="straightConnector1">
            <a:avLst/>
          </a:prstGeom>
          <a:ln w="444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endCxn id="19" idx="0"/>
          </p:cNvCxnSpPr>
          <p:nvPr/>
        </p:nvCxnSpPr>
        <p:spPr>
          <a:xfrm>
            <a:off x="2375756" y="2060848"/>
            <a:ext cx="3423309" cy="1656184"/>
          </a:xfrm>
          <a:prstGeom prst="straightConnector1">
            <a:avLst/>
          </a:prstGeom>
          <a:ln w="444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工作界面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5" name="图片 14" descr="截图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772816"/>
            <a:ext cx="5533885" cy="10081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图片 15" descr="截图1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212976"/>
            <a:ext cx="3203848" cy="23366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7" name="图片 16" descr="截图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3212975"/>
            <a:ext cx="2541838" cy="20551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" name="图片 19" descr="截图1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3212976"/>
            <a:ext cx="3116499" cy="23473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cxnSp>
        <p:nvCxnSpPr>
          <p:cNvPr id="24" name="直接箭头连接符 23"/>
          <p:cNvCxnSpPr/>
          <p:nvPr/>
        </p:nvCxnSpPr>
        <p:spPr>
          <a:xfrm flipH="1">
            <a:off x="1979712" y="2492896"/>
            <a:ext cx="720080" cy="1152128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4716016" y="2564904"/>
            <a:ext cx="0" cy="1143744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6588224" y="2564904"/>
            <a:ext cx="792088" cy="1152128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截图2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4673452"/>
            <a:ext cx="3678968" cy="1779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图片 18" descr="截图2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8220" y="2977107"/>
            <a:ext cx="2968276" cy="1532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 descr="截图22.png"/>
          <p:cNvPicPr>
            <a:picLocks noChangeAspect="1"/>
          </p:cNvPicPr>
          <p:nvPr/>
        </p:nvPicPr>
        <p:blipFill>
          <a:blip r:embed="rId4" cstate="print"/>
          <a:srcRect t="6469"/>
          <a:stretch>
            <a:fillRect/>
          </a:stretch>
        </p:blipFill>
        <p:spPr>
          <a:xfrm>
            <a:off x="215207" y="2924944"/>
            <a:ext cx="3290177" cy="15803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工作界面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2627784" y="2564904"/>
            <a:ext cx="864096" cy="936104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4716016" y="2564904"/>
            <a:ext cx="0" cy="252028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6084168" y="2420888"/>
            <a:ext cx="792088" cy="1152128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截图21.png"/>
          <p:cNvPicPr>
            <a:picLocks noChangeAspect="1"/>
          </p:cNvPicPr>
          <p:nvPr/>
        </p:nvPicPr>
        <p:blipFill>
          <a:blip r:embed="rId5" cstate="print"/>
          <a:srcRect t="8398" b="8398"/>
          <a:stretch>
            <a:fillRect/>
          </a:stretch>
        </p:blipFill>
        <p:spPr>
          <a:xfrm>
            <a:off x="3088635" y="1593631"/>
            <a:ext cx="3283565" cy="10784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8458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Scratch </a:t>
            </a: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简易图形化编程工具（语言）</a:t>
            </a:r>
            <a:endParaRPr lang="zh-CN" altLang="en-US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323528" y="2060848"/>
            <a:ext cx="8568952" cy="2016224"/>
          </a:xfrm>
          <a:prstGeom prst="round2Diag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46856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Scratch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是麻省理工学院的“终身幼儿园团队”开发的图形化编程工具，主要面对青少年开放。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8" name="图片 7" descr="截图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3974" y="4365104"/>
            <a:ext cx="5782482" cy="1368152"/>
          </a:xfrm>
          <a:prstGeom prst="rect">
            <a:avLst/>
          </a:prstGeom>
        </p:spPr>
      </p:pic>
      <p:pic>
        <p:nvPicPr>
          <p:cNvPr id="9" name="图片 8" descr="279759ee3d6d55fb4c4b6afa63224f4a21a4dd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149" y="4389290"/>
            <a:ext cx="2392667" cy="13439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5877272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创作故事、游戏和动画作品，并将其分享给世界的每一个人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4208" y="350100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新宋体" pitchFamily="49" charset="-122"/>
                <a:ea typeface="新宋体" pitchFamily="49" charset="-122"/>
              </a:rPr>
              <a:t>--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新宋体" pitchFamily="49" charset="-122"/>
                <a:ea typeface="新宋体" pitchFamily="49" charset="-122"/>
              </a:rPr>
              <a:t>摘自百度百科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新宋体" pitchFamily="49" charset="-122"/>
              <a:ea typeface="新宋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官方网站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892696"/>
          </a:xfrm>
        </p:spPr>
        <p:txBody>
          <a:bodyPr/>
          <a:lstStyle/>
          <a:p>
            <a:pPr algn="ctr">
              <a:buNone/>
            </a:pPr>
            <a:r>
              <a:rPr lang="en-US" altLang="zh-CN" dirty="0" smtClean="0">
                <a:solidFill>
                  <a:srgbClr val="0070C0"/>
                </a:solidFill>
              </a:rPr>
              <a:t>https://scratch.mit.edu/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4" name="图片 3" descr="截图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97509"/>
            <a:ext cx="9144000" cy="346373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95536" y="3933056"/>
            <a:ext cx="1224136" cy="50405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95536" y="4509120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在线编程平台入口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6021288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受网络因素影响，建议下载离线版使用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离线版下载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4869160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官网页面底部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截图09.png"/>
          <p:cNvPicPr>
            <a:picLocks noChangeAspect="1"/>
          </p:cNvPicPr>
          <p:nvPr/>
        </p:nvPicPr>
        <p:blipFill>
          <a:blip r:embed="rId2" cstate="print"/>
          <a:srcRect l="1544" r="18142"/>
          <a:stretch>
            <a:fillRect/>
          </a:stretch>
        </p:blipFill>
        <p:spPr>
          <a:xfrm>
            <a:off x="168734" y="1988840"/>
            <a:ext cx="8776400" cy="26456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圆角矩形 8"/>
          <p:cNvSpPr/>
          <p:nvPr/>
        </p:nvSpPr>
        <p:spPr>
          <a:xfrm>
            <a:off x="5076056" y="3140968"/>
            <a:ext cx="1080120" cy="288032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百度结果.png"/>
          <p:cNvPicPr>
            <a:picLocks noChangeAspect="1"/>
          </p:cNvPicPr>
          <p:nvPr/>
        </p:nvPicPr>
        <p:blipFill>
          <a:blip r:embed="rId3" cstate="print"/>
          <a:srcRect r="465"/>
          <a:stretch>
            <a:fillRect/>
          </a:stretch>
        </p:blipFill>
        <p:spPr>
          <a:xfrm>
            <a:off x="5750662" y="2564904"/>
            <a:ext cx="3377711" cy="25922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40152" y="3356993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</a:rPr>
              <a:t>Offline Editor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离线版下载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2" name="图片 11" descr="截图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915" y="1370197"/>
            <a:ext cx="7840170" cy="43630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347864" y="591966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选择操作系统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离线版下载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566124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单击下载按钮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截图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835" y="1528497"/>
            <a:ext cx="8440329" cy="38010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离线版安装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566124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截图2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8280010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离线版下载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3848" y="591966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历史版本下载链接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截图08.png"/>
          <p:cNvPicPr>
            <a:picLocks noChangeAspect="1"/>
          </p:cNvPicPr>
          <p:nvPr/>
        </p:nvPicPr>
        <p:blipFill>
          <a:blip r:embed="rId2" cstate="print"/>
          <a:srcRect t="6095" b="5079"/>
          <a:stretch>
            <a:fillRect/>
          </a:stretch>
        </p:blipFill>
        <p:spPr>
          <a:xfrm>
            <a:off x="755576" y="1412776"/>
            <a:ext cx="7704856" cy="42573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非官方离线版推荐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software_zh@2x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7235" y="1700808"/>
            <a:ext cx="2250669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755576" y="357301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https://www.mblock.cc/zh-cn/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318335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mBlock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5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zhuomi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790685" cy="905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图片 9" descr="804375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15173" y="1772816"/>
            <a:ext cx="2341203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图片 10" descr="800724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1059" y="2060848"/>
            <a:ext cx="775037" cy="792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4716016" y="3573017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https://www.kittenbot.cn/kittenblock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3140969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Kittenblock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 descr="gif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75656" y="4149080"/>
            <a:ext cx="2188504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图片 16" descr="u=339551638,3810715937&amp;fm=85.jpg"/>
          <p:cNvPicPr>
            <a:picLocks noChangeAspect="1"/>
          </p:cNvPicPr>
          <p:nvPr/>
        </p:nvPicPr>
        <p:blipFill>
          <a:blip r:embed="rId7" cstate="print"/>
          <a:srcRect l="18741" r="21865"/>
          <a:stretch>
            <a:fillRect/>
          </a:stretch>
        </p:blipFill>
        <p:spPr>
          <a:xfrm>
            <a:off x="539552" y="4365104"/>
            <a:ext cx="827991" cy="864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547664" y="558924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Mind+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593998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http://mindplus.cc/download.html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6" y="5949280"/>
            <a:ext cx="3888432" cy="65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https://www.microduino.cn/download/mdesigner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22" name="图片 21" descr="c72aa319bad7202132fe47ee3af089a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4008" y="4365104"/>
            <a:ext cx="864096" cy="936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TextBox 22"/>
          <p:cNvSpPr txBox="1"/>
          <p:nvPr/>
        </p:nvSpPr>
        <p:spPr>
          <a:xfrm>
            <a:off x="5724128" y="551723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Mdesigner 3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 descr="截图1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80112" y="4127549"/>
            <a:ext cx="2376264" cy="13896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253</Words>
  <Application>Microsoft Office PowerPoint</Application>
  <PresentationFormat>全屏显示(4:3)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Scratch 简易图形化编程工具（语言）</vt:lpstr>
      <vt:lpstr>官方网站</vt:lpstr>
      <vt:lpstr>离线版下载</vt:lpstr>
      <vt:lpstr>离线版下载</vt:lpstr>
      <vt:lpstr>离线版下载</vt:lpstr>
      <vt:lpstr>离线版安装</vt:lpstr>
      <vt:lpstr>离线版下载</vt:lpstr>
      <vt:lpstr>非官方离线版推荐</vt:lpstr>
      <vt:lpstr>Scratch Desktop</vt:lpstr>
      <vt:lpstr>工作界面</vt:lpstr>
      <vt:lpstr>工作界面</vt:lpstr>
      <vt:lpstr>工作界面</vt:lpstr>
      <vt:lpstr>工作界面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17</cp:revision>
  <dcterms:modified xsi:type="dcterms:W3CDTF">2019-09-14T13:54:01Z</dcterms:modified>
</cp:coreProperties>
</file>