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0" r:id="rId4"/>
    <p:sldId id="272" r:id="rId5"/>
    <p:sldId id="291" r:id="rId6"/>
    <p:sldId id="292" r:id="rId7"/>
    <p:sldId id="293" r:id="rId8"/>
    <p:sldId id="294" r:id="rId9"/>
    <p:sldId id="295" r:id="rId10"/>
    <p:sldId id="260" r:id="rId11"/>
    <p:sldId id="286" r:id="rId12"/>
    <p:sldId id="287" r:id="rId13"/>
    <p:sldId id="261" r:id="rId14"/>
    <p:sldId id="269" r:id="rId15"/>
    <p:sldId id="296" r:id="rId16"/>
    <p:sldId id="281" r:id="rId17"/>
    <p:sldId id="297" r:id="rId18"/>
    <p:sldId id="29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D119F-FAD1-49F5-9E6B-D10F2094A9A9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7FA8D-E08C-4C59-8571-D4A5ED74A6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88640"/>
            <a:ext cx="2520280" cy="432048"/>
            <a:chOff x="179512" y="188640"/>
            <a:chExt cx="2520280" cy="432048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幻灯片1.JPG"/>
          <p:cNvPicPr>
            <a:picLocks noChangeAspect="1"/>
          </p:cNvPicPr>
          <p:nvPr/>
        </p:nvPicPr>
        <p:blipFill>
          <a:blip r:embed="rId2" cstate="print"/>
          <a:srcRect t="5249" b="2100"/>
          <a:stretch>
            <a:fillRect/>
          </a:stretch>
        </p:blipFill>
        <p:spPr>
          <a:xfrm>
            <a:off x="755576" y="1268760"/>
            <a:ext cx="7632848" cy="48245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555776" y="3717032"/>
            <a:ext cx="4752528" cy="70788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方正粗黑宋简体" pitchFamily="2" charset="-122"/>
                <a:ea typeface="方正粗黑宋简体" pitchFamily="2" charset="-122"/>
              </a:rPr>
              <a:t>角色的运动（二）</a:t>
            </a:r>
            <a:endParaRPr lang="zh-CN" altLang="en-US" sz="4000" b="1" dirty="0">
              <a:solidFill>
                <a:schemeClr val="bg1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12" name="图片 11" descr="截图2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420888"/>
            <a:ext cx="1025888" cy="108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702549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 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平面直角坐标系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2564904"/>
            <a:ext cx="5112568" cy="3385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在同一个平面上互相垂直且有公共原点的两条数轴构成</a:t>
            </a:r>
            <a:r>
              <a:rPr lang="zh-CN" altLang="en-US" sz="2400" dirty="0" smtClean="0">
                <a:solidFill>
                  <a:srgbClr val="FFC000"/>
                </a:solidFill>
                <a:latin typeface="楷体" pitchFamily="49" charset="-122"/>
                <a:ea typeface="楷体" pitchFamily="49" charset="-122"/>
              </a:rPr>
              <a:t>平面直角坐标系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，简称直角坐标系。通常，两条数轴分别置于水平位置与垂直位置，取向右与向上的方向分别为两条数轴的正方向。水平的数轴叫做</a:t>
            </a:r>
            <a:r>
              <a:rPr lang="en-US" altLang="zh-CN" sz="24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x</a:t>
            </a:r>
            <a:r>
              <a:rPr lang="zh-CN" altLang="en-US" sz="24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轴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或横轴，垂直的数轴叫做</a:t>
            </a:r>
            <a:r>
              <a:rPr lang="en-US" altLang="zh-CN" sz="24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y</a:t>
            </a:r>
            <a:r>
              <a:rPr lang="zh-CN" altLang="en-US" sz="2400" dirty="0" smtClean="0">
                <a:solidFill>
                  <a:srgbClr val="FFFF00"/>
                </a:solidFill>
                <a:latin typeface="楷体" pitchFamily="49" charset="-122"/>
                <a:ea typeface="楷体" pitchFamily="49" charset="-122"/>
              </a:rPr>
              <a:t>轴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楷体" pitchFamily="49" charset="-122"/>
                <a:ea typeface="楷体" pitchFamily="49" charset="-122"/>
              </a:rPr>
              <a:t>或纵轴。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8" name="图片 17" descr="dk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280" y="260648"/>
            <a:ext cx="1656184" cy="1984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TextBox 18"/>
          <p:cNvSpPr txBox="1"/>
          <p:nvPr/>
        </p:nvSpPr>
        <p:spPr>
          <a:xfrm>
            <a:off x="7236296" y="234888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勒内</a:t>
            </a:r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</a:rPr>
              <a:t>·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笛卡尔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0" name="图片 19" descr="u=269990389,1795030397&amp;fm=26&amp;gp=0.jpg"/>
          <p:cNvPicPr>
            <a:picLocks noChangeAspect="1"/>
          </p:cNvPicPr>
          <p:nvPr/>
        </p:nvPicPr>
        <p:blipFill>
          <a:blip r:embed="rId3" cstate="print"/>
          <a:srcRect l="7559" t="7055" r="15874" b="12094"/>
          <a:stretch>
            <a:fillRect/>
          </a:stretch>
        </p:blipFill>
        <p:spPr>
          <a:xfrm>
            <a:off x="5641660" y="3518680"/>
            <a:ext cx="3250820" cy="257461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267744" y="608400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</a:rPr>
              <a:t>——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科普中国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2746648" cy="710952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11760" y="1702549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用数对表示位置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75856" y="2564904"/>
            <a:ext cx="216024" cy="1944216"/>
            <a:chOff x="3059832" y="2708920"/>
            <a:chExt cx="216024" cy="1944216"/>
          </a:xfrm>
        </p:grpSpPr>
        <p:sp>
          <p:nvSpPr>
            <p:cNvPr id="21" name="椭圆 20"/>
            <p:cNvSpPr/>
            <p:nvPr/>
          </p:nvSpPr>
          <p:spPr>
            <a:xfrm>
              <a:off x="3059832" y="2708920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059832" y="3140968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059832" y="3573016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059832" y="4005064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059832" y="4437112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95936" y="2564904"/>
            <a:ext cx="216024" cy="1944216"/>
            <a:chOff x="3059832" y="2708920"/>
            <a:chExt cx="216024" cy="1944216"/>
          </a:xfrm>
        </p:grpSpPr>
        <p:sp>
          <p:nvSpPr>
            <p:cNvPr id="39" name="椭圆 38"/>
            <p:cNvSpPr/>
            <p:nvPr/>
          </p:nvSpPr>
          <p:spPr>
            <a:xfrm>
              <a:off x="3059832" y="2708920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059832" y="3140968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059832" y="3573016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059832" y="4005064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059832" y="4437112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716016" y="2564904"/>
            <a:ext cx="216024" cy="1944216"/>
            <a:chOff x="3059832" y="2708920"/>
            <a:chExt cx="216024" cy="1944216"/>
          </a:xfrm>
        </p:grpSpPr>
        <p:sp>
          <p:nvSpPr>
            <p:cNvPr id="46" name="椭圆 45"/>
            <p:cNvSpPr/>
            <p:nvPr/>
          </p:nvSpPr>
          <p:spPr>
            <a:xfrm>
              <a:off x="3059832" y="2708920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059832" y="3140968"/>
              <a:ext cx="216024" cy="216024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059832" y="3573016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059832" y="4005064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059832" y="4437112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36096" y="2564904"/>
            <a:ext cx="216024" cy="1944216"/>
            <a:chOff x="3059832" y="2708920"/>
            <a:chExt cx="216024" cy="1944216"/>
          </a:xfrm>
        </p:grpSpPr>
        <p:sp>
          <p:nvSpPr>
            <p:cNvPr id="52" name="椭圆 51"/>
            <p:cNvSpPr/>
            <p:nvPr/>
          </p:nvSpPr>
          <p:spPr>
            <a:xfrm>
              <a:off x="3059832" y="2708920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059832" y="3140968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059832" y="3573016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059832" y="4005064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059832" y="4437112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228184" y="2564904"/>
            <a:ext cx="216024" cy="1944216"/>
            <a:chOff x="3059832" y="2708920"/>
            <a:chExt cx="216024" cy="1944216"/>
          </a:xfrm>
        </p:grpSpPr>
        <p:sp>
          <p:nvSpPr>
            <p:cNvPr id="58" name="椭圆 57"/>
            <p:cNvSpPr/>
            <p:nvPr/>
          </p:nvSpPr>
          <p:spPr>
            <a:xfrm>
              <a:off x="3059832" y="2708920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3059832" y="3140968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3059832" y="3573016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059832" y="4005064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059832" y="4437112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48264" y="2564904"/>
            <a:ext cx="216024" cy="1944216"/>
            <a:chOff x="3059832" y="2708920"/>
            <a:chExt cx="216024" cy="1944216"/>
          </a:xfrm>
        </p:grpSpPr>
        <p:sp>
          <p:nvSpPr>
            <p:cNvPr id="64" name="椭圆 63"/>
            <p:cNvSpPr/>
            <p:nvPr/>
          </p:nvSpPr>
          <p:spPr>
            <a:xfrm>
              <a:off x="3059832" y="2708920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059832" y="3140968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059832" y="3573016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059832" y="4005064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059832" y="4437112"/>
              <a:ext cx="216024" cy="216024"/>
            </a:xfrm>
            <a:prstGeom prst="ellipse">
              <a:avLst/>
            </a:prstGeom>
            <a:noFill/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411760" y="42117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411760" y="378904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411760" y="335699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411760" y="29249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11760" y="24928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915816" y="45811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列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707904" y="45811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列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427984" y="45811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列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148064" y="45811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列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940152" y="45811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列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60232" y="458112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i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列</a:t>
            </a:r>
            <a:endParaRPr lang="zh-CN" altLang="en-US" i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83568" y="5085184"/>
            <a:ext cx="7848872" cy="147732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红色的点在第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列第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行，可以用数对表示为（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）。通常把竖排叫做列，横排叫做行。确定第几列一般从左往右数，确定第几行从前往后数或从下往上数。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339752" y="1124745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在</a:t>
            </a: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Scratch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itchFamily="2" charset="-122"/>
                <a:ea typeface="方正粗黑宋简体" pitchFamily="2" charset="-122"/>
              </a:rPr>
              <a:t>中的应用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4" name="图片 3" descr="制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916832"/>
            <a:ext cx="6192689" cy="4644516"/>
          </a:xfrm>
          <a:prstGeom prst="rect">
            <a:avLst/>
          </a:prstGeom>
        </p:spPr>
      </p:pic>
      <p:pic>
        <p:nvPicPr>
          <p:cNvPr id="5" name="图片 4" descr="yd1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39389" y="2276872"/>
            <a:ext cx="2397107" cy="792088"/>
          </a:xfrm>
          <a:prstGeom prst="rect">
            <a:avLst/>
          </a:prstGeom>
        </p:spPr>
      </p:pic>
      <p:cxnSp>
        <p:nvCxnSpPr>
          <p:cNvPr id="7" name="直接箭头连接符 6"/>
          <p:cNvCxnSpPr>
            <a:stCxn id="5" idx="1"/>
          </p:cNvCxnSpPr>
          <p:nvPr/>
        </p:nvCxnSpPr>
        <p:spPr>
          <a:xfrm flipH="1">
            <a:off x="5076056" y="2672916"/>
            <a:ext cx="1563333" cy="396044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yd-17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5085184"/>
            <a:ext cx="2595130" cy="792088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 flipH="1" flipV="1">
            <a:off x="1691680" y="2996952"/>
            <a:ext cx="2016224" cy="2088232"/>
          </a:xfrm>
          <a:prstGeom prst="straightConnector1">
            <a:avLst/>
          </a:prstGeom>
          <a:ln w="635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本节任务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91680" y="539029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让球从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点出发，依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次移到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点、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点、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点，每个点停留</a:t>
            </a:r>
            <a:r>
              <a:rPr lang="en-US" altLang="zh-CN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 descr="幻灯片3.JPG"/>
          <p:cNvPicPr>
            <a:picLocks noChangeAspect="1"/>
          </p:cNvPicPr>
          <p:nvPr/>
        </p:nvPicPr>
        <p:blipFill>
          <a:blip r:embed="rId2" cstate="print"/>
          <a:srcRect t="7874" b="19423"/>
          <a:stretch>
            <a:fillRect/>
          </a:stretch>
        </p:blipFill>
        <p:spPr>
          <a:xfrm>
            <a:off x="2843808" y="1826531"/>
            <a:ext cx="5976664" cy="32586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图片 7" descr="截图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348880"/>
            <a:ext cx="1914792" cy="19338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查看角色在舞台的位置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9" name="图片 8" descr="截图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628800"/>
            <a:ext cx="6336704" cy="4961909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4716016" y="4365104"/>
            <a:ext cx="2880320" cy="64807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截图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844824"/>
            <a:ext cx="7416825" cy="460851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查看角色在舞台的位置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059832" y="3140968"/>
            <a:ext cx="2664296" cy="64807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292080" y="5373216"/>
            <a:ext cx="2664296" cy="648072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截图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836712"/>
            <a:ext cx="3084384" cy="24152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 descr="截图04.png"/>
          <p:cNvPicPr>
            <a:picLocks noChangeAspect="1"/>
          </p:cNvPicPr>
          <p:nvPr/>
        </p:nvPicPr>
        <p:blipFill>
          <a:blip r:embed="rId3" cstate="print"/>
          <a:srcRect t="8944"/>
          <a:stretch>
            <a:fillRect/>
          </a:stretch>
        </p:blipFill>
        <p:spPr>
          <a:xfrm>
            <a:off x="4788024" y="836713"/>
            <a:ext cx="309634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图片 8" descr="截图0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3645024"/>
            <a:ext cx="3067775" cy="280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 descr="截图0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3573016"/>
            <a:ext cx="3052840" cy="2976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</a:t>
            </a:r>
            <a:r>
              <a:rPr lang="zh-CN" altLang="en-US" b="1" dirty="0" smtClean="0">
                <a:solidFill>
                  <a:schemeClr val="bg1"/>
                </a:solidFill>
              </a:rPr>
              <a:t>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11" name="图片 10" descr="截图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657434"/>
            <a:ext cx="2952328" cy="4939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 descr="截图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628800"/>
            <a:ext cx="2592288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示例</a:t>
            </a:r>
            <a:r>
              <a:rPr lang="zh-CN" altLang="en-US" b="1" dirty="0" smtClean="0">
                <a:solidFill>
                  <a:schemeClr val="bg1"/>
                </a:solidFill>
              </a:rPr>
              <a:t>程序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628800"/>
            <a:ext cx="4263824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323528" y="1988840"/>
            <a:ext cx="8568952" cy="4248472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980728"/>
            <a:ext cx="1944216" cy="936104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学习目标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9552" y="220486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43608" y="22048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学会使用以下积木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9552" y="5055567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043608" y="5055567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掌握用数对表示位置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 descr="x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921124"/>
            <a:ext cx="2009775" cy="723900"/>
          </a:xfrm>
          <a:prstGeom prst="rect">
            <a:avLst/>
          </a:prstGeom>
        </p:spPr>
      </p:pic>
      <p:pic>
        <p:nvPicPr>
          <p:cNvPr id="28" name="图片 27" descr="hx x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2921124"/>
            <a:ext cx="3381375" cy="723900"/>
          </a:xfrm>
          <a:prstGeom prst="rect">
            <a:avLst/>
          </a:prstGeom>
        </p:spPr>
      </p:pic>
      <p:pic>
        <p:nvPicPr>
          <p:cNvPr id="29" name="图片 28" descr="xsz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2921124"/>
            <a:ext cx="1819275" cy="723900"/>
          </a:xfrm>
          <a:prstGeom prst="rect">
            <a:avLst/>
          </a:prstGeom>
        </p:spPr>
      </p:pic>
      <p:pic>
        <p:nvPicPr>
          <p:cNvPr id="31" name="图片 30" descr="xzj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2525" y="3929236"/>
            <a:ext cx="1819275" cy="723900"/>
          </a:xfrm>
          <a:prstGeom prst="rect">
            <a:avLst/>
          </a:prstGeom>
        </p:spPr>
      </p:pic>
      <p:pic>
        <p:nvPicPr>
          <p:cNvPr id="32" name="图片 31" descr="ysz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84637" y="3857228"/>
            <a:ext cx="1895475" cy="723900"/>
          </a:xfrm>
          <a:prstGeom prst="rect">
            <a:avLst/>
          </a:prstGeom>
        </p:spPr>
      </p:pic>
      <p:pic>
        <p:nvPicPr>
          <p:cNvPr id="33" name="图片 32" descr="yzj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97141" y="3857228"/>
            <a:ext cx="18192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323528" y="1988840"/>
            <a:ext cx="8568952" cy="4248472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1656184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980728"/>
            <a:ext cx="2304256" cy="936104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rPr>
              <a:t>数学知识点</a:t>
            </a:r>
            <a:endParaRPr lang="zh-CN" altLang="en-US" sz="2400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39552" y="2204864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043608" y="220486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平面直角坐标系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39552" y="4149080"/>
            <a:ext cx="360040" cy="43204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043608" y="4191471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用数对确定物体的位置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3779912" y="3429000"/>
            <a:ext cx="2736304" cy="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V="1">
            <a:off x="5076056" y="2420888"/>
            <a:ext cx="0" cy="1728192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4716016" y="339938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O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56176" y="347139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X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48064" y="231926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Y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355976" y="4797152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716016" y="4797152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5076056" y="4797152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364088" y="4797152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355976" y="5013176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716016" y="5013176"/>
            <a:ext cx="144016" cy="144016"/>
          </a:xfrm>
          <a:prstGeom prst="ellips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076056" y="5013176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364088" y="5013176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4355976" y="5229200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4716016" y="5229200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5076056" y="5229200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364088" y="5229200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355976" y="5445224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4716016" y="5445224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076056" y="5445224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5364088" y="5445224"/>
            <a:ext cx="144016" cy="144016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4355976" y="558924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2,3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396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15560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40438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将角色移动到舞台的指定（</a:t>
                      </a:r>
                      <a:r>
                        <a:rPr lang="en-US" altLang="zh-CN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x</a:t>
                      </a: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</a:t>
                      </a:r>
                      <a:r>
                        <a:rPr lang="en-US" altLang="zh-CN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y</a:t>
                      </a: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）坐标位置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501569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点击绿色旗帜，角色就会移动到舞台的（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 descr="x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2132856"/>
            <a:ext cx="2798837" cy="1008112"/>
          </a:xfrm>
          <a:prstGeom prst="rect">
            <a:avLst/>
          </a:prstGeom>
        </p:spPr>
      </p:pic>
      <p:pic>
        <p:nvPicPr>
          <p:cNvPr id="18" name="图片 17" descr="xy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64946" y="2823954"/>
            <a:ext cx="3003398" cy="1757174"/>
          </a:xfrm>
          <a:prstGeom prst="rect">
            <a:avLst/>
          </a:prstGeom>
        </p:spPr>
      </p:pic>
      <p:pic>
        <p:nvPicPr>
          <p:cNvPr id="19" name="图片 18" descr="截图0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2303212"/>
            <a:ext cx="1574067" cy="1197796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23528" y="1772816"/>
          <a:ext cx="8496944" cy="4392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17258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666676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300" b="1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将角色在指定时间内滑行到舞台的指定（</a:t>
                      </a:r>
                      <a:r>
                        <a:rPr lang="en-US" altLang="zh-CN" sz="2300" b="1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x</a:t>
                      </a:r>
                      <a:r>
                        <a:rPr lang="zh-CN" altLang="en-US" sz="2300" b="1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，</a:t>
                      </a:r>
                      <a:r>
                        <a:rPr lang="en-US" altLang="zh-CN" sz="2300" b="1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y</a:t>
                      </a:r>
                      <a:r>
                        <a:rPr lang="zh-CN" altLang="en-US" sz="2300" b="1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）坐标位置</a:t>
                      </a:r>
                      <a:endParaRPr lang="zh-CN" altLang="en-US" sz="2300" b="1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293096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点击绿色旗帜，角色移动到舞台的（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）坐标位置，等待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秒后，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秒内滑行到舞台的（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256760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hx x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420888"/>
            <a:ext cx="3816424" cy="817037"/>
          </a:xfrm>
          <a:prstGeom prst="rect">
            <a:avLst/>
          </a:prstGeom>
        </p:spPr>
      </p:pic>
      <p:pic>
        <p:nvPicPr>
          <p:cNvPr id="13" name="图片 12" descr="hx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48340" y="1988840"/>
            <a:ext cx="3784100" cy="2329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348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177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将角色的</a:t>
                      </a:r>
                      <a:r>
                        <a:rPr lang="en-US" altLang="zh-CN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x</a:t>
                      </a: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坐标设定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为指定值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501569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点击绿色旗帜，角色就会移动到舞台的（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）坐标位置，等待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秒后，角色移动到（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100,0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xs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1" y="2420888"/>
            <a:ext cx="2895479" cy="1152128"/>
          </a:xfrm>
          <a:prstGeom prst="rect">
            <a:avLst/>
          </a:prstGeom>
        </p:spPr>
      </p:pic>
      <p:pic>
        <p:nvPicPr>
          <p:cNvPr id="13" name="图片 12" descr="zbsw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844824"/>
            <a:ext cx="2376264" cy="2669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348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177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将角色的</a:t>
                      </a:r>
                      <a:r>
                        <a:rPr lang="en-US" altLang="zh-CN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y</a:t>
                      </a: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坐标设定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为指定值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509120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点击绿色旗帜，角色就会移动到舞台的（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）坐标位置，等待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秒后，角色移动到（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0,100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 descr="ysz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2492896"/>
            <a:ext cx="3016756" cy="1152128"/>
          </a:xfrm>
          <a:prstGeom prst="rect">
            <a:avLst/>
          </a:prstGeom>
        </p:spPr>
      </p:pic>
      <p:pic>
        <p:nvPicPr>
          <p:cNvPr id="17" name="图片 16" descr="yzbsw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912054"/>
            <a:ext cx="2376264" cy="2669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348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177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将角色的</a:t>
                      </a:r>
                      <a:r>
                        <a:rPr lang="en-US" altLang="zh-CN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x</a:t>
                      </a: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坐标增加指定值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509120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点击绿色旗帜，角色就会移动到舞台的（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）坐标位置，等待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秒后，角色移动到（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10,0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 descr="xzj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5513" y="2492896"/>
            <a:ext cx="3076447" cy="1224136"/>
          </a:xfrm>
          <a:prstGeom prst="rect">
            <a:avLst/>
          </a:prstGeom>
        </p:spPr>
      </p:pic>
      <p:pic>
        <p:nvPicPr>
          <p:cNvPr id="13" name="图片 12" descr="xzbzj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903181"/>
            <a:ext cx="2448272" cy="2749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501008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772816"/>
          <a:ext cx="7848872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436"/>
                <a:gridCol w="3924436"/>
              </a:tblGrid>
              <a:tr h="203480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71772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将角色的</a:t>
                      </a:r>
                      <a:r>
                        <a:rPr lang="en-US" altLang="zh-CN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y</a:t>
                      </a: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坐标增加指定值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572000" y="4509120"/>
            <a:ext cx="38164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点击绿色旗帜，角色就会移动到舞台的（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）坐标位置，等待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秒后，角色移动到（</a:t>
            </a:r>
            <a:r>
              <a:rPr lang="en-US" altLang="zh-CN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0,50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）坐标位置</a:t>
            </a:r>
            <a:endParaRPr lang="zh-CN" altLang="en-US" sz="20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1268760"/>
            <a:ext cx="1152128" cy="864096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1008112" cy="1092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 descr="yzj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6554" y="2420888"/>
            <a:ext cx="3257414" cy="1296144"/>
          </a:xfrm>
          <a:prstGeom prst="rect">
            <a:avLst/>
          </a:prstGeom>
        </p:spPr>
      </p:pic>
      <p:pic>
        <p:nvPicPr>
          <p:cNvPr id="17" name="图片 16" descr="yzbzjs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9847" y="1844824"/>
            <a:ext cx="2432473" cy="2732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</TotalTime>
  <Words>762</Words>
  <Application>Microsoft Office PowerPoint</Application>
  <PresentationFormat>全屏显示(4:3)</PresentationFormat>
  <Paragraphs>67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积木学习</vt:lpstr>
      <vt:lpstr>积木学习</vt:lpstr>
      <vt:lpstr>积木学习</vt:lpstr>
      <vt:lpstr>积木学习</vt:lpstr>
      <vt:lpstr>积木学习</vt:lpstr>
      <vt:lpstr>积木学习</vt:lpstr>
      <vt:lpstr>数学小课堂</vt:lpstr>
      <vt:lpstr>数学小课堂</vt:lpstr>
      <vt:lpstr>幻灯片 12</vt:lpstr>
      <vt:lpstr>本节任务</vt:lpstr>
      <vt:lpstr>查看角色在舞台的位置</vt:lpstr>
      <vt:lpstr>查看角色在舞台的位置</vt:lpstr>
      <vt:lpstr>幻灯片 16</vt:lpstr>
      <vt:lpstr>示例程序</vt:lpstr>
      <vt:lpstr>示例程序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30</cp:revision>
  <dcterms:modified xsi:type="dcterms:W3CDTF">2019-09-26T12:37:39Z</dcterms:modified>
</cp:coreProperties>
</file>