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75" r:id="rId5"/>
    <p:sldId id="279" r:id="rId6"/>
    <p:sldId id="257" r:id="rId7"/>
    <p:sldId id="286" r:id="rId8"/>
    <p:sldId id="289" r:id="rId9"/>
    <p:sldId id="280" r:id="rId10"/>
    <p:sldId id="285" r:id="rId11"/>
    <p:sldId id="277" r:id="rId12"/>
    <p:sldId id="281" r:id="rId13"/>
    <p:sldId id="287" r:id="rId14"/>
    <p:sldId id="278" r:id="rId15"/>
    <p:sldId id="294" r:id="rId16"/>
    <p:sldId id="302" r:id="rId17"/>
    <p:sldId id="316" r:id="rId18"/>
    <p:sldId id="317" r:id="rId19"/>
    <p:sldId id="318" r:id="rId20"/>
    <p:sldId id="319" r:id="rId21"/>
    <p:sldId id="283" r:id="rId22"/>
    <p:sldId id="303" r:id="rId23"/>
    <p:sldId id="305" r:id="rId24"/>
    <p:sldId id="306" r:id="rId25"/>
    <p:sldId id="304" r:id="rId26"/>
    <p:sldId id="274" r:id="rId27"/>
    <p:sldId id="309" r:id="rId28"/>
  </p:sldIdLst>
  <p:sldSz cx="12192000" cy="6858000"/>
  <p:notesSz cx="6858000" cy="9144000"/>
  <p:embeddedFontLst>
    <p:embeddedFont>
      <p:font typeface="微软雅黑" panose="020B0503020204020204" charset="-122"/>
      <p:regular r:id="rId32"/>
    </p:embeddedFont>
    <p:embeddedFont>
      <p:font typeface="Agency FB" panose="020B0503020202020204" pitchFamily="34" charset="0"/>
      <p:regular r:id="rId33"/>
      <p:bold r:id="rId34"/>
    </p:embeddedFont>
    <p:embeddedFont>
      <p:font typeface="汉仪综艺体简" panose="02010609000101010101" pitchFamily="49" charset="-122"/>
      <p:regular r:id="rId35"/>
    </p:embeddedFont>
    <p:embeddedFont>
      <p:font typeface="楷体_GB2312" panose="02010609030101010101" pitchFamily="49" charset="-122"/>
      <p:regular r:id="rId36"/>
    </p:embeddedFont>
    <p:embeddedFont>
      <p:font typeface="Arial Rounded MT Bold" panose="020F0704030504030204" pitchFamily="34" charset="0"/>
      <p:regular r:id="rId37"/>
      <p:bold r:id="rId38"/>
    </p:embeddedFont>
    <p:embeddedFont>
      <p:font typeface="等线" panose="02010600030101010101" charset="0"/>
      <p:regular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迷你简菱心" panose="02010609000101010101" pitchFamily="49" charset="-122"/>
      <p:regular r:id="rId44"/>
    </p:embeddedFont>
  </p:embeddedFontLst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E2BC"/>
    <a:srgbClr val="001D36"/>
    <a:srgbClr val="0106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511" autoAdjust="0"/>
  </p:normalViewPr>
  <p:slideViewPr>
    <p:cSldViewPr snapToGrid="0" showGuides="1">
      <p:cViewPr varScale="1">
        <p:scale>
          <a:sx n="103" d="100"/>
          <a:sy n="103" d="100"/>
        </p:scale>
        <p:origin x="234" y="96"/>
      </p:cViewPr>
      <p:guideLst>
        <p:guide orient="horz" pos="23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4.xml"/><Relationship Id="rId44" Type="http://schemas.openxmlformats.org/officeDocument/2006/relationships/font" Target="fonts/font13.fntdata"/><Relationship Id="rId43" Type="http://schemas.openxmlformats.org/officeDocument/2006/relationships/font" Target="fonts/font12.fntdata"/><Relationship Id="rId42" Type="http://schemas.openxmlformats.org/officeDocument/2006/relationships/font" Target="fonts/font11.fntdata"/><Relationship Id="rId41" Type="http://schemas.openxmlformats.org/officeDocument/2006/relationships/font" Target="fonts/font10.fntdata"/><Relationship Id="rId40" Type="http://schemas.openxmlformats.org/officeDocument/2006/relationships/font" Target="fonts/font9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9F3F5-851B-4BAB-8DB4-C52A960652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D12F6F-CC17-44BF-9074-807CE87F887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12F6F-CC17-44BF-9074-807CE87F88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12F6F-CC17-44BF-9074-807CE87F88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抓好三根线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12F6F-CC17-44BF-9074-807CE87F88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12F6F-CC17-44BF-9074-807CE87F88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12F6F-CC17-44BF-9074-807CE87F88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12F6F-CC17-44BF-9074-807CE87F88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12F6F-CC17-44BF-9074-807CE87F88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12F6F-CC17-44BF-9074-807CE87F88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12F6F-CC17-44BF-9074-807CE87F88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阐述清楚本节课教学目标（尽可能培养学生的智慧），</a:t>
            </a:r>
            <a:endParaRPr lang="en-US" altLang="zh-CN" dirty="0" smtClean="0"/>
          </a:p>
          <a:p>
            <a:r>
              <a:rPr lang="zh-CN" altLang="en-US" dirty="0" smtClean="0"/>
              <a:t>课前思考，要带给孩子什么。</a:t>
            </a:r>
            <a:endParaRPr lang="en-US" altLang="zh-CN" dirty="0" smtClean="0"/>
          </a:p>
          <a:p>
            <a:r>
              <a:rPr lang="zh-CN" altLang="en-US" dirty="0" smtClean="0"/>
              <a:t>学会设计具有指定功能的智能硬件、能够编写控制硬件的程序、能够树立用科学手段解决实际问题的意识，并掌握想要达成这一目标所经历的步骤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12F6F-CC17-44BF-9074-807CE87F88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抓好三根线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12F6F-CC17-44BF-9074-807CE87F88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抓好三根线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12F6F-CC17-44BF-9074-807CE87F88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12F6F-CC17-44BF-9074-807CE87F88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12F6F-CC17-44BF-9074-807CE87F88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抓好三根线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12F6F-CC17-44BF-9074-807CE87F88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12F6F-CC17-44BF-9074-807CE87F88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352575" y="1997483"/>
            <a:ext cx="3464550" cy="3464548"/>
          </a:xfrm>
          <a:custGeom>
            <a:avLst/>
            <a:gdLst>
              <a:gd name="connsiteX0" fmla="*/ 1732275 w 3464550"/>
              <a:gd name="connsiteY0" fmla="*/ 0 h 3464548"/>
              <a:gd name="connsiteX1" fmla="*/ 3464550 w 3464550"/>
              <a:gd name="connsiteY1" fmla="*/ 1732274 h 3464548"/>
              <a:gd name="connsiteX2" fmla="*/ 1732275 w 3464550"/>
              <a:gd name="connsiteY2" fmla="*/ 3464548 h 3464548"/>
              <a:gd name="connsiteX3" fmla="*/ 0 w 3464550"/>
              <a:gd name="connsiteY3" fmla="*/ 1732274 h 3464548"/>
              <a:gd name="connsiteX4" fmla="*/ 1732275 w 3464550"/>
              <a:gd name="connsiteY4" fmla="*/ 0 h 3464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4550" h="3464548">
                <a:moveTo>
                  <a:pt x="1732275" y="0"/>
                </a:moveTo>
                <a:cubicBezTo>
                  <a:pt x="2688984" y="0"/>
                  <a:pt x="3464550" y="775565"/>
                  <a:pt x="3464550" y="1732274"/>
                </a:cubicBezTo>
                <a:cubicBezTo>
                  <a:pt x="3464550" y="2688983"/>
                  <a:pt x="2688984" y="3464548"/>
                  <a:pt x="1732275" y="3464548"/>
                </a:cubicBezTo>
                <a:cubicBezTo>
                  <a:pt x="775566" y="3464548"/>
                  <a:pt x="0" y="2688983"/>
                  <a:pt x="0" y="1732274"/>
                </a:cubicBezTo>
                <a:cubicBezTo>
                  <a:pt x="0" y="775565"/>
                  <a:pt x="775566" y="0"/>
                  <a:pt x="17322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hqprint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155700" y="1816100"/>
            <a:ext cx="4813300" cy="2743200"/>
          </a:xfrm>
          <a:custGeom>
            <a:avLst/>
            <a:gdLst>
              <a:gd name="connsiteX0" fmla="*/ 0 w 4813300"/>
              <a:gd name="connsiteY0" fmla="*/ 0 h 2743200"/>
              <a:gd name="connsiteX1" fmla="*/ 4813300 w 4813300"/>
              <a:gd name="connsiteY1" fmla="*/ 0 h 2743200"/>
              <a:gd name="connsiteX2" fmla="*/ 4813300 w 4813300"/>
              <a:gd name="connsiteY2" fmla="*/ 2743200 h 2743200"/>
              <a:gd name="connsiteX3" fmla="*/ 0 w 48133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3300" h="2743200">
                <a:moveTo>
                  <a:pt x="0" y="0"/>
                </a:moveTo>
                <a:lnTo>
                  <a:pt x="4813300" y="0"/>
                </a:lnTo>
                <a:lnTo>
                  <a:pt x="4813300" y="2743200"/>
                </a:lnTo>
                <a:lnTo>
                  <a:pt x="0" y="27432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4899453" y="2619224"/>
            <a:ext cx="2412326" cy="2412326"/>
          </a:xfrm>
          <a:custGeom>
            <a:avLst/>
            <a:gdLst>
              <a:gd name="connsiteX0" fmla="*/ 1206163 w 2412326"/>
              <a:gd name="connsiteY0" fmla="*/ 0 h 2412326"/>
              <a:gd name="connsiteX1" fmla="*/ 2412326 w 2412326"/>
              <a:gd name="connsiteY1" fmla="*/ 1206163 h 2412326"/>
              <a:gd name="connsiteX2" fmla="*/ 1206163 w 2412326"/>
              <a:gd name="connsiteY2" fmla="*/ 2412326 h 2412326"/>
              <a:gd name="connsiteX3" fmla="*/ 0 w 2412326"/>
              <a:gd name="connsiteY3" fmla="*/ 1206163 h 2412326"/>
              <a:gd name="connsiteX4" fmla="*/ 1206163 w 2412326"/>
              <a:gd name="connsiteY4" fmla="*/ 0 h 2412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2326" h="2412326">
                <a:moveTo>
                  <a:pt x="1206163" y="0"/>
                </a:moveTo>
                <a:cubicBezTo>
                  <a:pt x="1872308" y="0"/>
                  <a:pt x="2412326" y="540018"/>
                  <a:pt x="2412326" y="1206163"/>
                </a:cubicBezTo>
                <a:cubicBezTo>
                  <a:pt x="2412326" y="1872308"/>
                  <a:pt x="1872308" y="2412326"/>
                  <a:pt x="1206163" y="2412326"/>
                </a:cubicBezTo>
                <a:cubicBezTo>
                  <a:pt x="540018" y="2412326"/>
                  <a:pt x="0" y="1872308"/>
                  <a:pt x="0" y="1206163"/>
                </a:cubicBezTo>
                <a:cubicBezTo>
                  <a:pt x="0" y="540018"/>
                  <a:pt x="540018" y="0"/>
                  <a:pt x="120616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9223479" y="2008427"/>
            <a:ext cx="2030964" cy="3631725"/>
          </a:xfrm>
          <a:custGeom>
            <a:avLst/>
            <a:gdLst>
              <a:gd name="connsiteX0" fmla="*/ 0 w 2030964"/>
              <a:gd name="connsiteY0" fmla="*/ 0 h 3631725"/>
              <a:gd name="connsiteX1" fmla="*/ 2030964 w 2030964"/>
              <a:gd name="connsiteY1" fmla="*/ 0 h 3631725"/>
              <a:gd name="connsiteX2" fmla="*/ 2030964 w 2030964"/>
              <a:gd name="connsiteY2" fmla="*/ 3631725 h 3631725"/>
              <a:gd name="connsiteX3" fmla="*/ 0 w 2030964"/>
              <a:gd name="connsiteY3" fmla="*/ 3631725 h 363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0964" h="3631725">
                <a:moveTo>
                  <a:pt x="0" y="0"/>
                </a:moveTo>
                <a:lnTo>
                  <a:pt x="2030964" y="0"/>
                </a:lnTo>
                <a:lnTo>
                  <a:pt x="2030964" y="3631725"/>
                </a:lnTo>
                <a:lnTo>
                  <a:pt x="0" y="36317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914580" y="1447691"/>
            <a:ext cx="10362841" cy="2488315"/>
          </a:xfrm>
          <a:custGeom>
            <a:avLst/>
            <a:gdLst>
              <a:gd name="connsiteX0" fmla="*/ 433593 w 10362841"/>
              <a:gd name="connsiteY0" fmla="*/ 0 h 2488315"/>
              <a:gd name="connsiteX1" fmla="*/ 9926373 w 10362841"/>
              <a:gd name="connsiteY1" fmla="*/ 0 h 2488315"/>
              <a:gd name="connsiteX2" fmla="*/ 9914386 w 10362841"/>
              <a:gd name="connsiteY2" fmla="*/ 11988 h 2488315"/>
              <a:gd name="connsiteX3" fmla="*/ 10294712 w 10362841"/>
              <a:gd name="connsiteY3" fmla="*/ 11988 h 2488315"/>
              <a:gd name="connsiteX4" fmla="*/ 10349008 w 10362841"/>
              <a:gd name="connsiteY4" fmla="*/ 66282 h 2488315"/>
              <a:gd name="connsiteX5" fmla="*/ 10349007 w 10362841"/>
              <a:gd name="connsiteY5" fmla="*/ 416523 h 2488315"/>
              <a:gd name="connsiteX6" fmla="*/ 10362841 w 10362841"/>
              <a:gd name="connsiteY6" fmla="*/ 430357 h 2488315"/>
              <a:gd name="connsiteX7" fmla="*/ 10362841 w 10362841"/>
              <a:gd name="connsiteY7" fmla="*/ 2060688 h 2488315"/>
              <a:gd name="connsiteX8" fmla="*/ 10349007 w 10362841"/>
              <a:gd name="connsiteY8" fmla="*/ 2074522 h 2488315"/>
              <a:gd name="connsiteX9" fmla="*/ 10349008 w 10362841"/>
              <a:gd name="connsiteY9" fmla="*/ 2424761 h 2488315"/>
              <a:gd name="connsiteX10" fmla="*/ 10294712 w 10362841"/>
              <a:gd name="connsiteY10" fmla="*/ 2479056 h 2488315"/>
              <a:gd name="connsiteX11" fmla="*/ 9914386 w 10362841"/>
              <a:gd name="connsiteY11" fmla="*/ 2479056 h 2488315"/>
              <a:gd name="connsiteX12" fmla="*/ 9923645 w 10362841"/>
              <a:gd name="connsiteY12" fmla="*/ 2488315 h 2488315"/>
              <a:gd name="connsiteX13" fmla="*/ 436322 w 10362841"/>
              <a:gd name="connsiteY13" fmla="*/ 2488315 h 2488315"/>
              <a:gd name="connsiteX14" fmla="*/ 445581 w 10362841"/>
              <a:gd name="connsiteY14" fmla="*/ 2479056 h 2488315"/>
              <a:gd name="connsiteX15" fmla="*/ 65254 w 10362841"/>
              <a:gd name="connsiteY15" fmla="*/ 2479056 h 2488315"/>
              <a:gd name="connsiteX16" fmla="*/ 10958 w 10362841"/>
              <a:gd name="connsiteY16" fmla="*/ 2424761 h 2488315"/>
              <a:gd name="connsiteX17" fmla="*/ 10959 w 10362841"/>
              <a:gd name="connsiteY17" fmla="*/ 2074522 h 2488315"/>
              <a:gd name="connsiteX18" fmla="*/ 0 w 10362841"/>
              <a:gd name="connsiteY18" fmla="*/ 2063563 h 2488315"/>
              <a:gd name="connsiteX19" fmla="*/ 0 w 10362841"/>
              <a:gd name="connsiteY19" fmla="*/ 427482 h 2488315"/>
              <a:gd name="connsiteX20" fmla="*/ 10959 w 10362841"/>
              <a:gd name="connsiteY20" fmla="*/ 416523 h 2488315"/>
              <a:gd name="connsiteX21" fmla="*/ 10958 w 10362841"/>
              <a:gd name="connsiteY21" fmla="*/ 66282 h 2488315"/>
              <a:gd name="connsiteX22" fmla="*/ 65254 w 10362841"/>
              <a:gd name="connsiteY22" fmla="*/ 11988 h 2488315"/>
              <a:gd name="connsiteX23" fmla="*/ 445581 w 10362841"/>
              <a:gd name="connsiteY23" fmla="*/ 11988 h 2488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0362841" h="2488315">
                <a:moveTo>
                  <a:pt x="433593" y="0"/>
                </a:moveTo>
                <a:lnTo>
                  <a:pt x="9926373" y="0"/>
                </a:lnTo>
                <a:lnTo>
                  <a:pt x="9914386" y="11988"/>
                </a:lnTo>
                <a:lnTo>
                  <a:pt x="10294712" y="11988"/>
                </a:lnTo>
                <a:lnTo>
                  <a:pt x="10349008" y="66282"/>
                </a:lnTo>
                <a:lnTo>
                  <a:pt x="10349007" y="416523"/>
                </a:lnTo>
                <a:lnTo>
                  <a:pt x="10362841" y="430357"/>
                </a:lnTo>
                <a:lnTo>
                  <a:pt x="10362841" y="2060688"/>
                </a:lnTo>
                <a:lnTo>
                  <a:pt x="10349007" y="2074522"/>
                </a:lnTo>
                <a:lnTo>
                  <a:pt x="10349008" y="2424761"/>
                </a:lnTo>
                <a:lnTo>
                  <a:pt x="10294712" y="2479056"/>
                </a:lnTo>
                <a:lnTo>
                  <a:pt x="9914386" y="2479056"/>
                </a:lnTo>
                <a:lnTo>
                  <a:pt x="9923645" y="2488315"/>
                </a:lnTo>
                <a:lnTo>
                  <a:pt x="436322" y="2488315"/>
                </a:lnTo>
                <a:lnTo>
                  <a:pt x="445581" y="2479056"/>
                </a:lnTo>
                <a:lnTo>
                  <a:pt x="65254" y="2479056"/>
                </a:lnTo>
                <a:lnTo>
                  <a:pt x="10958" y="2424761"/>
                </a:lnTo>
                <a:lnTo>
                  <a:pt x="10959" y="2074522"/>
                </a:lnTo>
                <a:lnTo>
                  <a:pt x="0" y="2063563"/>
                </a:lnTo>
                <a:lnTo>
                  <a:pt x="0" y="427482"/>
                </a:lnTo>
                <a:lnTo>
                  <a:pt x="10959" y="416523"/>
                </a:lnTo>
                <a:lnTo>
                  <a:pt x="10958" y="66282"/>
                </a:lnTo>
                <a:lnTo>
                  <a:pt x="65254" y="11988"/>
                </a:lnTo>
                <a:lnTo>
                  <a:pt x="445581" y="119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0"/>
          </p:nvPr>
        </p:nvSpPr>
        <p:spPr>
          <a:xfrm>
            <a:off x="1512170" y="1598068"/>
            <a:ext cx="2566209" cy="1461800"/>
          </a:xfrm>
          <a:custGeom>
            <a:avLst/>
            <a:gdLst>
              <a:gd name="connsiteX0" fmla="*/ 275178 w 2566209"/>
              <a:gd name="connsiteY0" fmla="*/ 0 h 1461800"/>
              <a:gd name="connsiteX1" fmla="*/ 2292202 w 2566209"/>
              <a:gd name="connsiteY1" fmla="*/ 0 h 1461800"/>
              <a:gd name="connsiteX2" fmla="*/ 2284594 w 2566209"/>
              <a:gd name="connsiteY2" fmla="*/ 7608 h 1461800"/>
              <a:gd name="connsiteX3" fmla="*/ 2525966 w 2566209"/>
              <a:gd name="connsiteY3" fmla="*/ 7608 h 1461800"/>
              <a:gd name="connsiteX4" fmla="*/ 2560424 w 2566209"/>
              <a:gd name="connsiteY4" fmla="*/ 42066 h 1461800"/>
              <a:gd name="connsiteX5" fmla="*/ 2560423 w 2566209"/>
              <a:gd name="connsiteY5" fmla="*/ 264343 h 1461800"/>
              <a:gd name="connsiteX6" fmla="*/ 2566209 w 2566209"/>
              <a:gd name="connsiteY6" fmla="*/ 270129 h 1461800"/>
              <a:gd name="connsiteX7" fmla="*/ 2566209 w 2566209"/>
              <a:gd name="connsiteY7" fmla="*/ 1192605 h 1461800"/>
              <a:gd name="connsiteX8" fmla="*/ 2560423 w 2566209"/>
              <a:gd name="connsiteY8" fmla="*/ 1198390 h 1461800"/>
              <a:gd name="connsiteX9" fmla="*/ 2560424 w 2566209"/>
              <a:gd name="connsiteY9" fmla="*/ 1420668 h 1461800"/>
              <a:gd name="connsiteX10" fmla="*/ 2525966 w 2566209"/>
              <a:gd name="connsiteY10" fmla="*/ 1455126 h 1461800"/>
              <a:gd name="connsiteX11" fmla="*/ 2284594 w 2566209"/>
              <a:gd name="connsiteY11" fmla="*/ 1455126 h 1461800"/>
              <a:gd name="connsiteX12" fmla="*/ 2291268 w 2566209"/>
              <a:gd name="connsiteY12" fmla="*/ 1461800 h 1461800"/>
              <a:gd name="connsiteX13" fmla="*/ 276111 w 2566209"/>
              <a:gd name="connsiteY13" fmla="*/ 1461800 h 1461800"/>
              <a:gd name="connsiteX14" fmla="*/ 282785 w 2566209"/>
              <a:gd name="connsiteY14" fmla="*/ 1455126 h 1461800"/>
              <a:gd name="connsiteX15" fmla="*/ 41413 w 2566209"/>
              <a:gd name="connsiteY15" fmla="*/ 1455126 h 1461800"/>
              <a:gd name="connsiteX16" fmla="*/ 6955 w 2566209"/>
              <a:gd name="connsiteY16" fmla="*/ 1420668 h 1461800"/>
              <a:gd name="connsiteX17" fmla="*/ 6955 w 2566209"/>
              <a:gd name="connsiteY17" fmla="*/ 1198390 h 1461800"/>
              <a:gd name="connsiteX18" fmla="*/ 0 w 2566209"/>
              <a:gd name="connsiteY18" fmla="*/ 1191435 h 1461800"/>
              <a:gd name="connsiteX19" fmla="*/ 0 w 2566209"/>
              <a:gd name="connsiteY19" fmla="*/ 271299 h 1461800"/>
              <a:gd name="connsiteX20" fmla="*/ 6955 w 2566209"/>
              <a:gd name="connsiteY20" fmla="*/ 264343 h 1461800"/>
              <a:gd name="connsiteX21" fmla="*/ 6955 w 2566209"/>
              <a:gd name="connsiteY21" fmla="*/ 42066 h 1461800"/>
              <a:gd name="connsiteX22" fmla="*/ 41413 w 2566209"/>
              <a:gd name="connsiteY22" fmla="*/ 7608 h 1461800"/>
              <a:gd name="connsiteX23" fmla="*/ 282785 w 2566209"/>
              <a:gd name="connsiteY23" fmla="*/ 7608 h 14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566209" h="1461800">
                <a:moveTo>
                  <a:pt x="275178" y="0"/>
                </a:moveTo>
                <a:lnTo>
                  <a:pt x="2292202" y="0"/>
                </a:lnTo>
                <a:lnTo>
                  <a:pt x="2284594" y="7608"/>
                </a:lnTo>
                <a:lnTo>
                  <a:pt x="2525966" y="7608"/>
                </a:lnTo>
                <a:lnTo>
                  <a:pt x="2560424" y="42066"/>
                </a:lnTo>
                <a:lnTo>
                  <a:pt x="2560423" y="264343"/>
                </a:lnTo>
                <a:lnTo>
                  <a:pt x="2566209" y="270129"/>
                </a:lnTo>
                <a:lnTo>
                  <a:pt x="2566209" y="1192605"/>
                </a:lnTo>
                <a:lnTo>
                  <a:pt x="2560423" y="1198390"/>
                </a:lnTo>
                <a:lnTo>
                  <a:pt x="2560424" y="1420668"/>
                </a:lnTo>
                <a:lnTo>
                  <a:pt x="2525966" y="1455126"/>
                </a:lnTo>
                <a:lnTo>
                  <a:pt x="2284594" y="1455126"/>
                </a:lnTo>
                <a:lnTo>
                  <a:pt x="2291268" y="1461800"/>
                </a:lnTo>
                <a:lnTo>
                  <a:pt x="276111" y="1461800"/>
                </a:lnTo>
                <a:lnTo>
                  <a:pt x="282785" y="1455126"/>
                </a:lnTo>
                <a:lnTo>
                  <a:pt x="41413" y="1455126"/>
                </a:lnTo>
                <a:lnTo>
                  <a:pt x="6955" y="1420668"/>
                </a:lnTo>
                <a:lnTo>
                  <a:pt x="6955" y="1198390"/>
                </a:lnTo>
                <a:lnTo>
                  <a:pt x="0" y="1191435"/>
                </a:lnTo>
                <a:lnTo>
                  <a:pt x="0" y="271299"/>
                </a:lnTo>
                <a:lnTo>
                  <a:pt x="6955" y="264343"/>
                </a:lnTo>
                <a:lnTo>
                  <a:pt x="6955" y="42066"/>
                </a:lnTo>
                <a:lnTo>
                  <a:pt x="41413" y="7608"/>
                </a:lnTo>
                <a:lnTo>
                  <a:pt x="282785" y="76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1"/>
          </p:nvPr>
        </p:nvSpPr>
        <p:spPr>
          <a:xfrm>
            <a:off x="4813580" y="1598068"/>
            <a:ext cx="2566209" cy="1461800"/>
          </a:xfrm>
          <a:custGeom>
            <a:avLst/>
            <a:gdLst>
              <a:gd name="connsiteX0" fmla="*/ 275178 w 2566209"/>
              <a:gd name="connsiteY0" fmla="*/ 0 h 1461800"/>
              <a:gd name="connsiteX1" fmla="*/ 2292202 w 2566209"/>
              <a:gd name="connsiteY1" fmla="*/ 0 h 1461800"/>
              <a:gd name="connsiteX2" fmla="*/ 2284594 w 2566209"/>
              <a:gd name="connsiteY2" fmla="*/ 7608 h 1461800"/>
              <a:gd name="connsiteX3" fmla="*/ 2525966 w 2566209"/>
              <a:gd name="connsiteY3" fmla="*/ 7608 h 1461800"/>
              <a:gd name="connsiteX4" fmla="*/ 2560424 w 2566209"/>
              <a:gd name="connsiteY4" fmla="*/ 42066 h 1461800"/>
              <a:gd name="connsiteX5" fmla="*/ 2560423 w 2566209"/>
              <a:gd name="connsiteY5" fmla="*/ 264343 h 1461800"/>
              <a:gd name="connsiteX6" fmla="*/ 2566209 w 2566209"/>
              <a:gd name="connsiteY6" fmla="*/ 270129 h 1461800"/>
              <a:gd name="connsiteX7" fmla="*/ 2566209 w 2566209"/>
              <a:gd name="connsiteY7" fmla="*/ 1192605 h 1461800"/>
              <a:gd name="connsiteX8" fmla="*/ 2560423 w 2566209"/>
              <a:gd name="connsiteY8" fmla="*/ 1198390 h 1461800"/>
              <a:gd name="connsiteX9" fmla="*/ 2560424 w 2566209"/>
              <a:gd name="connsiteY9" fmla="*/ 1420668 h 1461800"/>
              <a:gd name="connsiteX10" fmla="*/ 2525966 w 2566209"/>
              <a:gd name="connsiteY10" fmla="*/ 1455126 h 1461800"/>
              <a:gd name="connsiteX11" fmla="*/ 2284594 w 2566209"/>
              <a:gd name="connsiteY11" fmla="*/ 1455126 h 1461800"/>
              <a:gd name="connsiteX12" fmla="*/ 2291268 w 2566209"/>
              <a:gd name="connsiteY12" fmla="*/ 1461800 h 1461800"/>
              <a:gd name="connsiteX13" fmla="*/ 276111 w 2566209"/>
              <a:gd name="connsiteY13" fmla="*/ 1461800 h 1461800"/>
              <a:gd name="connsiteX14" fmla="*/ 282785 w 2566209"/>
              <a:gd name="connsiteY14" fmla="*/ 1455126 h 1461800"/>
              <a:gd name="connsiteX15" fmla="*/ 41413 w 2566209"/>
              <a:gd name="connsiteY15" fmla="*/ 1455126 h 1461800"/>
              <a:gd name="connsiteX16" fmla="*/ 6955 w 2566209"/>
              <a:gd name="connsiteY16" fmla="*/ 1420668 h 1461800"/>
              <a:gd name="connsiteX17" fmla="*/ 6955 w 2566209"/>
              <a:gd name="connsiteY17" fmla="*/ 1198390 h 1461800"/>
              <a:gd name="connsiteX18" fmla="*/ 0 w 2566209"/>
              <a:gd name="connsiteY18" fmla="*/ 1191435 h 1461800"/>
              <a:gd name="connsiteX19" fmla="*/ 0 w 2566209"/>
              <a:gd name="connsiteY19" fmla="*/ 271299 h 1461800"/>
              <a:gd name="connsiteX20" fmla="*/ 6955 w 2566209"/>
              <a:gd name="connsiteY20" fmla="*/ 264343 h 1461800"/>
              <a:gd name="connsiteX21" fmla="*/ 6955 w 2566209"/>
              <a:gd name="connsiteY21" fmla="*/ 42066 h 1461800"/>
              <a:gd name="connsiteX22" fmla="*/ 41413 w 2566209"/>
              <a:gd name="connsiteY22" fmla="*/ 7608 h 1461800"/>
              <a:gd name="connsiteX23" fmla="*/ 282785 w 2566209"/>
              <a:gd name="connsiteY23" fmla="*/ 7608 h 14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566209" h="1461800">
                <a:moveTo>
                  <a:pt x="275178" y="0"/>
                </a:moveTo>
                <a:lnTo>
                  <a:pt x="2292202" y="0"/>
                </a:lnTo>
                <a:lnTo>
                  <a:pt x="2284594" y="7608"/>
                </a:lnTo>
                <a:lnTo>
                  <a:pt x="2525966" y="7608"/>
                </a:lnTo>
                <a:lnTo>
                  <a:pt x="2560424" y="42066"/>
                </a:lnTo>
                <a:lnTo>
                  <a:pt x="2560423" y="264343"/>
                </a:lnTo>
                <a:lnTo>
                  <a:pt x="2566209" y="270129"/>
                </a:lnTo>
                <a:lnTo>
                  <a:pt x="2566209" y="1192605"/>
                </a:lnTo>
                <a:lnTo>
                  <a:pt x="2560423" y="1198390"/>
                </a:lnTo>
                <a:lnTo>
                  <a:pt x="2560424" y="1420668"/>
                </a:lnTo>
                <a:lnTo>
                  <a:pt x="2525966" y="1455126"/>
                </a:lnTo>
                <a:lnTo>
                  <a:pt x="2284594" y="1455126"/>
                </a:lnTo>
                <a:lnTo>
                  <a:pt x="2291268" y="1461800"/>
                </a:lnTo>
                <a:lnTo>
                  <a:pt x="276111" y="1461800"/>
                </a:lnTo>
                <a:lnTo>
                  <a:pt x="282785" y="1455126"/>
                </a:lnTo>
                <a:lnTo>
                  <a:pt x="41413" y="1455126"/>
                </a:lnTo>
                <a:lnTo>
                  <a:pt x="6955" y="1420668"/>
                </a:lnTo>
                <a:lnTo>
                  <a:pt x="6955" y="1198390"/>
                </a:lnTo>
                <a:lnTo>
                  <a:pt x="0" y="1191435"/>
                </a:lnTo>
                <a:lnTo>
                  <a:pt x="0" y="271299"/>
                </a:lnTo>
                <a:lnTo>
                  <a:pt x="6955" y="264343"/>
                </a:lnTo>
                <a:lnTo>
                  <a:pt x="6955" y="42066"/>
                </a:lnTo>
                <a:lnTo>
                  <a:pt x="41413" y="7608"/>
                </a:lnTo>
                <a:lnTo>
                  <a:pt x="282785" y="76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2"/>
          </p:nvPr>
        </p:nvSpPr>
        <p:spPr>
          <a:xfrm>
            <a:off x="8114989" y="1598068"/>
            <a:ext cx="2566209" cy="1461800"/>
          </a:xfrm>
          <a:custGeom>
            <a:avLst/>
            <a:gdLst>
              <a:gd name="connsiteX0" fmla="*/ 275177 w 2566209"/>
              <a:gd name="connsiteY0" fmla="*/ 0 h 1461800"/>
              <a:gd name="connsiteX1" fmla="*/ 2292202 w 2566209"/>
              <a:gd name="connsiteY1" fmla="*/ 0 h 1461800"/>
              <a:gd name="connsiteX2" fmla="*/ 2284594 w 2566209"/>
              <a:gd name="connsiteY2" fmla="*/ 7608 h 1461800"/>
              <a:gd name="connsiteX3" fmla="*/ 2525966 w 2566209"/>
              <a:gd name="connsiteY3" fmla="*/ 7608 h 1461800"/>
              <a:gd name="connsiteX4" fmla="*/ 2560424 w 2566209"/>
              <a:gd name="connsiteY4" fmla="*/ 42066 h 1461800"/>
              <a:gd name="connsiteX5" fmla="*/ 2560423 w 2566209"/>
              <a:gd name="connsiteY5" fmla="*/ 264343 h 1461800"/>
              <a:gd name="connsiteX6" fmla="*/ 2566209 w 2566209"/>
              <a:gd name="connsiteY6" fmla="*/ 270129 h 1461800"/>
              <a:gd name="connsiteX7" fmla="*/ 2566209 w 2566209"/>
              <a:gd name="connsiteY7" fmla="*/ 1192605 h 1461800"/>
              <a:gd name="connsiteX8" fmla="*/ 2560423 w 2566209"/>
              <a:gd name="connsiteY8" fmla="*/ 1198390 h 1461800"/>
              <a:gd name="connsiteX9" fmla="*/ 2560424 w 2566209"/>
              <a:gd name="connsiteY9" fmla="*/ 1420668 h 1461800"/>
              <a:gd name="connsiteX10" fmla="*/ 2525966 w 2566209"/>
              <a:gd name="connsiteY10" fmla="*/ 1455126 h 1461800"/>
              <a:gd name="connsiteX11" fmla="*/ 2284594 w 2566209"/>
              <a:gd name="connsiteY11" fmla="*/ 1455126 h 1461800"/>
              <a:gd name="connsiteX12" fmla="*/ 2291268 w 2566209"/>
              <a:gd name="connsiteY12" fmla="*/ 1461800 h 1461800"/>
              <a:gd name="connsiteX13" fmla="*/ 276111 w 2566209"/>
              <a:gd name="connsiteY13" fmla="*/ 1461800 h 1461800"/>
              <a:gd name="connsiteX14" fmla="*/ 282785 w 2566209"/>
              <a:gd name="connsiteY14" fmla="*/ 1455126 h 1461800"/>
              <a:gd name="connsiteX15" fmla="*/ 41413 w 2566209"/>
              <a:gd name="connsiteY15" fmla="*/ 1455126 h 1461800"/>
              <a:gd name="connsiteX16" fmla="*/ 6955 w 2566209"/>
              <a:gd name="connsiteY16" fmla="*/ 1420668 h 1461800"/>
              <a:gd name="connsiteX17" fmla="*/ 6955 w 2566209"/>
              <a:gd name="connsiteY17" fmla="*/ 1198390 h 1461800"/>
              <a:gd name="connsiteX18" fmla="*/ 0 w 2566209"/>
              <a:gd name="connsiteY18" fmla="*/ 1191435 h 1461800"/>
              <a:gd name="connsiteX19" fmla="*/ 0 w 2566209"/>
              <a:gd name="connsiteY19" fmla="*/ 271299 h 1461800"/>
              <a:gd name="connsiteX20" fmla="*/ 6955 w 2566209"/>
              <a:gd name="connsiteY20" fmla="*/ 264343 h 1461800"/>
              <a:gd name="connsiteX21" fmla="*/ 6955 w 2566209"/>
              <a:gd name="connsiteY21" fmla="*/ 42066 h 1461800"/>
              <a:gd name="connsiteX22" fmla="*/ 41413 w 2566209"/>
              <a:gd name="connsiteY22" fmla="*/ 7608 h 1461800"/>
              <a:gd name="connsiteX23" fmla="*/ 282785 w 2566209"/>
              <a:gd name="connsiteY23" fmla="*/ 7608 h 14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566209" h="1461800">
                <a:moveTo>
                  <a:pt x="275177" y="0"/>
                </a:moveTo>
                <a:lnTo>
                  <a:pt x="2292202" y="0"/>
                </a:lnTo>
                <a:lnTo>
                  <a:pt x="2284594" y="7608"/>
                </a:lnTo>
                <a:lnTo>
                  <a:pt x="2525966" y="7608"/>
                </a:lnTo>
                <a:lnTo>
                  <a:pt x="2560424" y="42066"/>
                </a:lnTo>
                <a:lnTo>
                  <a:pt x="2560423" y="264343"/>
                </a:lnTo>
                <a:lnTo>
                  <a:pt x="2566209" y="270129"/>
                </a:lnTo>
                <a:lnTo>
                  <a:pt x="2566209" y="1192605"/>
                </a:lnTo>
                <a:lnTo>
                  <a:pt x="2560423" y="1198390"/>
                </a:lnTo>
                <a:lnTo>
                  <a:pt x="2560424" y="1420668"/>
                </a:lnTo>
                <a:lnTo>
                  <a:pt x="2525966" y="1455126"/>
                </a:lnTo>
                <a:lnTo>
                  <a:pt x="2284594" y="1455126"/>
                </a:lnTo>
                <a:lnTo>
                  <a:pt x="2291268" y="1461800"/>
                </a:lnTo>
                <a:lnTo>
                  <a:pt x="276111" y="1461800"/>
                </a:lnTo>
                <a:lnTo>
                  <a:pt x="282785" y="1455126"/>
                </a:lnTo>
                <a:lnTo>
                  <a:pt x="41413" y="1455126"/>
                </a:lnTo>
                <a:lnTo>
                  <a:pt x="6955" y="1420668"/>
                </a:lnTo>
                <a:lnTo>
                  <a:pt x="6955" y="1198390"/>
                </a:lnTo>
                <a:lnTo>
                  <a:pt x="0" y="1191435"/>
                </a:lnTo>
                <a:lnTo>
                  <a:pt x="0" y="271299"/>
                </a:lnTo>
                <a:lnTo>
                  <a:pt x="6955" y="264343"/>
                </a:lnTo>
                <a:lnTo>
                  <a:pt x="6955" y="42066"/>
                </a:lnTo>
                <a:lnTo>
                  <a:pt x="41413" y="7608"/>
                </a:lnTo>
                <a:lnTo>
                  <a:pt x="282785" y="76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3"/>
          </p:nvPr>
        </p:nvSpPr>
        <p:spPr>
          <a:xfrm>
            <a:off x="8114989" y="3980353"/>
            <a:ext cx="2566209" cy="1461800"/>
          </a:xfrm>
          <a:custGeom>
            <a:avLst/>
            <a:gdLst>
              <a:gd name="connsiteX0" fmla="*/ 275177 w 2566209"/>
              <a:gd name="connsiteY0" fmla="*/ 0 h 1461800"/>
              <a:gd name="connsiteX1" fmla="*/ 2292202 w 2566209"/>
              <a:gd name="connsiteY1" fmla="*/ 0 h 1461800"/>
              <a:gd name="connsiteX2" fmla="*/ 2284594 w 2566209"/>
              <a:gd name="connsiteY2" fmla="*/ 7608 h 1461800"/>
              <a:gd name="connsiteX3" fmla="*/ 2525966 w 2566209"/>
              <a:gd name="connsiteY3" fmla="*/ 7608 h 1461800"/>
              <a:gd name="connsiteX4" fmla="*/ 2560424 w 2566209"/>
              <a:gd name="connsiteY4" fmla="*/ 42066 h 1461800"/>
              <a:gd name="connsiteX5" fmla="*/ 2560423 w 2566209"/>
              <a:gd name="connsiteY5" fmla="*/ 264343 h 1461800"/>
              <a:gd name="connsiteX6" fmla="*/ 2566209 w 2566209"/>
              <a:gd name="connsiteY6" fmla="*/ 270129 h 1461800"/>
              <a:gd name="connsiteX7" fmla="*/ 2566209 w 2566209"/>
              <a:gd name="connsiteY7" fmla="*/ 1192605 h 1461800"/>
              <a:gd name="connsiteX8" fmla="*/ 2560423 w 2566209"/>
              <a:gd name="connsiteY8" fmla="*/ 1198390 h 1461800"/>
              <a:gd name="connsiteX9" fmla="*/ 2560424 w 2566209"/>
              <a:gd name="connsiteY9" fmla="*/ 1420668 h 1461800"/>
              <a:gd name="connsiteX10" fmla="*/ 2525966 w 2566209"/>
              <a:gd name="connsiteY10" fmla="*/ 1455126 h 1461800"/>
              <a:gd name="connsiteX11" fmla="*/ 2284594 w 2566209"/>
              <a:gd name="connsiteY11" fmla="*/ 1455126 h 1461800"/>
              <a:gd name="connsiteX12" fmla="*/ 2291268 w 2566209"/>
              <a:gd name="connsiteY12" fmla="*/ 1461800 h 1461800"/>
              <a:gd name="connsiteX13" fmla="*/ 276111 w 2566209"/>
              <a:gd name="connsiteY13" fmla="*/ 1461800 h 1461800"/>
              <a:gd name="connsiteX14" fmla="*/ 282785 w 2566209"/>
              <a:gd name="connsiteY14" fmla="*/ 1455126 h 1461800"/>
              <a:gd name="connsiteX15" fmla="*/ 41413 w 2566209"/>
              <a:gd name="connsiteY15" fmla="*/ 1455126 h 1461800"/>
              <a:gd name="connsiteX16" fmla="*/ 6955 w 2566209"/>
              <a:gd name="connsiteY16" fmla="*/ 1420668 h 1461800"/>
              <a:gd name="connsiteX17" fmla="*/ 6955 w 2566209"/>
              <a:gd name="connsiteY17" fmla="*/ 1198390 h 1461800"/>
              <a:gd name="connsiteX18" fmla="*/ 0 w 2566209"/>
              <a:gd name="connsiteY18" fmla="*/ 1191435 h 1461800"/>
              <a:gd name="connsiteX19" fmla="*/ 0 w 2566209"/>
              <a:gd name="connsiteY19" fmla="*/ 271299 h 1461800"/>
              <a:gd name="connsiteX20" fmla="*/ 6955 w 2566209"/>
              <a:gd name="connsiteY20" fmla="*/ 264343 h 1461800"/>
              <a:gd name="connsiteX21" fmla="*/ 6955 w 2566209"/>
              <a:gd name="connsiteY21" fmla="*/ 42066 h 1461800"/>
              <a:gd name="connsiteX22" fmla="*/ 41413 w 2566209"/>
              <a:gd name="connsiteY22" fmla="*/ 7608 h 1461800"/>
              <a:gd name="connsiteX23" fmla="*/ 282785 w 2566209"/>
              <a:gd name="connsiteY23" fmla="*/ 7608 h 14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566209" h="1461800">
                <a:moveTo>
                  <a:pt x="275177" y="0"/>
                </a:moveTo>
                <a:lnTo>
                  <a:pt x="2292202" y="0"/>
                </a:lnTo>
                <a:lnTo>
                  <a:pt x="2284594" y="7608"/>
                </a:lnTo>
                <a:lnTo>
                  <a:pt x="2525966" y="7608"/>
                </a:lnTo>
                <a:lnTo>
                  <a:pt x="2560424" y="42066"/>
                </a:lnTo>
                <a:lnTo>
                  <a:pt x="2560423" y="264343"/>
                </a:lnTo>
                <a:lnTo>
                  <a:pt x="2566209" y="270129"/>
                </a:lnTo>
                <a:lnTo>
                  <a:pt x="2566209" y="1192605"/>
                </a:lnTo>
                <a:lnTo>
                  <a:pt x="2560423" y="1198390"/>
                </a:lnTo>
                <a:lnTo>
                  <a:pt x="2560424" y="1420668"/>
                </a:lnTo>
                <a:lnTo>
                  <a:pt x="2525966" y="1455126"/>
                </a:lnTo>
                <a:lnTo>
                  <a:pt x="2284594" y="1455126"/>
                </a:lnTo>
                <a:lnTo>
                  <a:pt x="2291268" y="1461800"/>
                </a:lnTo>
                <a:lnTo>
                  <a:pt x="276111" y="1461800"/>
                </a:lnTo>
                <a:lnTo>
                  <a:pt x="282785" y="1455126"/>
                </a:lnTo>
                <a:lnTo>
                  <a:pt x="41413" y="1455126"/>
                </a:lnTo>
                <a:lnTo>
                  <a:pt x="6955" y="1420668"/>
                </a:lnTo>
                <a:lnTo>
                  <a:pt x="6955" y="1198390"/>
                </a:lnTo>
                <a:lnTo>
                  <a:pt x="0" y="1191435"/>
                </a:lnTo>
                <a:lnTo>
                  <a:pt x="0" y="271299"/>
                </a:lnTo>
                <a:lnTo>
                  <a:pt x="6955" y="264343"/>
                </a:lnTo>
                <a:lnTo>
                  <a:pt x="6955" y="42066"/>
                </a:lnTo>
                <a:lnTo>
                  <a:pt x="41413" y="7608"/>
                </a:lnTo>
                <a:lnTo>
                  <a:pt x="282785" y="76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1" name="图片占位符 20"/>
          <p:cNvSpPr>
            <a:spLocks noGrp="1"/>
          </p:cNvSpPr>
          <p:nvPr>
            <p:ph type="pic" sz="quarter" idx="14"/>
          </p:nvPr>
        </p:nvSpPr>
        <p:spPr>
          <a:xfrm>
            <a:off x="4813580" y="3980353"/>
            <a:ext cx="2566209" cy="1461800"/>
          </a:xfrm>
          <a:custGeom>
            <a:avLst/>
            <a:gdLst>
              <a:gd name="connsiteX0" fmla="*/ 275178 w 2566209"/>
              <a:gd name="connsiteY0" fmla="*/ 0 h 1461800"/>
              <a:gd name="connsiteX1" fmla="*/ 2292202 w 2566209"/>
              <a:gd name="connsiteY1" fmla="*/ 0 h 1461800"/>
              <a:gd name="connsiteX2" fmla="*/ 2284594 w 2566209"/>
              <a:gd name="connsiteY2" fmla="*/ 7608 h 1461800"/>
              <a:gd name="connsiteX3" fmla="*/ 2525966 w 2566209"/>
              <a:gd name="connsiteY3" fmla="*/ 7608 h 1461800"/>
              <a:gd name="connsiteX4" fmla="*/ 2560424 w 2566209"/>
              <a:gd name="connsiteY4" fmla="*/ 42066 h 1461800"/>
              <a:gd name="connsiteX5" fmla="*/ 2560423 w 2566209"/>
              <a:gd name="connsiteY5" fmla="*/ 264343 h 1461800"/>
              <a:gd name="connsiteX6" fmla="*/ 2566209 w 2566209"/>
              <a:gd name="connsiteY6" fmla="*/ 270129 h 1461800"/>
              <a:gd name="connsiteX7" fmla="*/ 2566209 w 2566209"/>
              <a:gd name="connsiteY7" fmla="*/ 1192605 h 1461800"/>
              <a:gd name="connsiteX8" fmla="*/ 2560423 w 2566209"/>
              <a:gd name="connsiteY8" fmla="*/ 1198390 h 1461800"/>
              <a:gd name="connsiteX9" fmla="*/ 2560424 w 2566209"/>
              <a:gd name="connsiteY9" fmla="*/ 1420668 h 1461800"/>
              <a:gd name="connsiteX10" fmla="*/ 2525966 w 2566209"/>
              <a:gd name="connsiteY10" fmla="*/ 1455126 h 1461800"/>
              <a:gd name="connsiteX11" fmla="*/ 2284594 w 2566209"/>
              <a:gd name="connsiteY11" fmla="*/ 1455126 h 1461800"/>
              <a:gd name="connsiteX12" fmla="*/ 2291268 w 2566209"/>
              <a:gd name="connsiteY12" fmla="*/ 1461800 h 1461800"/>
              <a:gd name="connsiteX13" fmla="*/ 276111 w 2566209"/>
              <a:gd name="connsiteY13" fmla="*/ 1461800 h 1461800"/>
              <a:gd name="connsiteX14" fmla="*/ 282785 w 2566209"/>
              <a:gd name="connsiteY14" fmla="*/ 1455126 h 1461800"/>
              <a:gd name="connsiteX15" fmla="*/ 41413 w 2566209"/>
              <a:gd name="connsiteY15" fmla="*/ 1455126 h 1461800"/>
              <a:gd name="connsiteX16" fmla="*/ 6955 w 2566209"/>
              <a:gd name="connsiteY16" fmla="*/ 1420668 h 1461800"/>
              <a:gd name="connsiteX17" fmla="*/ 6955 w 2566209"/>
              <a:gd name="connsiteY17" fmla="*/ 1198390 h 1461800"/>
              <a:gd name="connsiteX18" fmla="*/ 0 w 2566209"/>
              <a:gd name="connsiteY18" fmla="*/ 1191435 h 1461800"/>
              <a:gd name="connsiteX19" fmla="*/ 0 w 2566209"/>
              <a:gd name="connsiteY19" fmla="*/ 271299 h 1461800"/>
              <a:gd name="connsiteX20" fmla="*/ 6955 w 2566209"/>
              <a:gd name="connsiteY20" fmla="*/ 264343 h 1461800"/>
              <a:gd name="connsiteX21" fmla="*/ 6955 w 2566209"/>
              <a:gd name="connsiteY21" fmla="*/ 42066 h 1461800"/>
              <a:gd name="connsiteX22" fmla="*/ 41413 w 2566209"/>
              <a:gd name="connsiteY22" fmla="*/ 7608 h 1461800"/>
              <a:gd name="connsiteX23" fmla="*/ 282785 w 2566209"/>
              <a:gd name="connsiteY23" fmla="*/ 7608 h 14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566209" h="1461800">
                <a:moveTo>
                  <a:pt x="275178" y="0"/>
                </a:moveTo>
                <a:lnTo>
                  <a:pt x="2292202" y="0"/>
                </a:lnTo>
                <a:lnTo>
                  <a:pt x="2284594" y="7608"/>
                </a:lnTo>
                <a:lnTo>
                  <a:pt x="2525966" y="7608"/>
                </a:lnTo>
                <a:lnTo>
                  <a:pt x="2560424" y="42066"/>
                </a:lnTo>
                <a:lnTo>
                  <a:pt x="2560423" y="264343"/>
                </a:lnTo>
                <a:lnTo>
                  <a:pt x="2566209" y="270129"/>
                </a:lnTo>
                <a:lnTo>
                  <a:pt x="2566209" y="1192605"/>
                </a:lnTo>
                <a:lnTo>
                  <a:pt x="2560423" y="1198390"/>
                </a:lnTo>
                <a:lnTo>
                  <a:pt x="2560424" y="1420668"/>
                </a:lnTo>
                <a:lnTo>
                  <a:pt x="2525966" y="1455126"/>
                </a:lnTo>
                <a:lnTo>
                  <a:pt x="2284594" y="1455126"/>
                </a:lnTo>
                <a:lnTo>
                  <a:pt x="2291268" y="1461800"/>
                </a:lnTo>
                <a:lnTo>
                  <a:pt x="276111" y="1461800"/>
                </a:lnTo>
                <a:lnTo>
                  <a:pt x="282785" y="1455126"/>
                </a:lnTo>
                <a:lnTo>
                  <a:pt x="41413" y="1455126"/>
                </a:lnTo>
                <a:lnTo>
                  <a:pt x="6955" y="1420668"/>
                </a:lnTo>
                <a:lnTo>
                  <a:pt x="6955" y="1198390"/>
                </a:lnTo>
                <a:lnTo>
                  <a:pt x="0" y="1191435"/>
                </a:lnTo>
                <a:lnTo>
                  <a:pt x="0" y="271299"/>
                </a:lnTo>
                <a:lnTo>
                  <a:pt x="6955" y="264343"/>
                </a:lnTo>
                <a:lnTo>
                  <a:pt x="6955" y="42066"/>
                </a:lnTo>
                <a:lnTo>
                  <a:pt x="41413" y="7608"/>
                </a:lnTo>
                <a:lnTo>
                  <a:pt x="282785" y="76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5"/>
          </p:nvPr>
        </p:nvSpPr>
        <p:spPr>
          <a:xfrm>
            <a:off x="1512170" y="3980353"/>
            <a:ext cx="2566209" cy="1461800"/>
          </a:xfrm>
          <a:custGeom>
            <a:avLst/>
            <a:gdLst>
              <a:gd name="connsiteX0" fmla="*/ 275178 w 2566209"/>
              <a:gd name="connsiteY0" fmla="*/ 0 h 1461800"/>
              <a:gd name="connsiteX1" fmla="*/ 2292202 w 2566209"/>
              <a:gd name="connsiteY1" fmla="*/ 0 h 1461800"/>
              <a:gd name="connsiteX2" fmla="*/ 2284594 w 2566209"/>
              <a:gd name="connsiteY2" fmla="*/ 7608 h 1461800"/>
              <a:gd name="connsiteX3" fmla="*/ 2525966 w 2566209"/>
              <a:gd name="connsiteY3" fmla="*/ 7608 h 1461800"/>
              <a:gd name="connsiteX4" fmla="*/ 2560424 w 2566209"/>
              <a:gd name="connsiteY4" fmla="*/ 42066 h 1461800"/>
              <a:gd name="connsiteX5" fmla="*/ 2560423 w 2566209"/>
              <a:gd name="connsiteY5" fmla="*/ 264343 h 1461800"/>
              <a:gd name="connsiteX6" fmla="*/ 2566209 w 2566209"/>
              <a:gd name="connsiteY6" fmla="*/ 270129 h 1461800"/>
              <a:gd name="connsiteX7" fmla="*/ 2566209 w 2566209"/>
              <a:gd name="connsiteY7" fmla="*/ 1192605 h 1461800"/>
              <a:gd name="connsiteX8" fmla="*/ 2560423 w 2566209"/>
              <a:gd name="connsiteY8" fmla="*/ 1198390 h 1461800"/>
              <a:gd name="connsiteX9" fmla="*/ 2560424 w 2566209"/>
              <a:gd name="connsiteY9" fmla="*/ 1420668 h 1461800"/>
              <a:gd name="connsiteX10" fmla="*/ 2525966 w 2566209"/>
              <a:gd name="connsiteY10" fmla="*/ 1455126 h 1461800"/>
              <a:gd name="connsiteX11" fmla="*/ 2284594 w 2566209"/>
              <a:gd name="connsiteY11" fmla="*/ 1455126 h 1461800"/>
              <a:gd name="connsiteX12" fmla="*/ 2291268 w 2566209"/>
              <a:gd name="connsiteY12" fmla="*/ 1461800 h 1461800"/>
              <a:gd name="connsiteX13" fmla="*/ 276111 w 2566209"/>
              <a:gd name="connsiteY13" fmla="*/ 1461800 h 1461800"/>
              <a:gd name="connsiteX14" fmla="*/ 282785 w 2566209"/>
              <a:gd name="connsiteY14" fmla="*/ 1455126 h 1461800"/>
              <a:gd name="connsiteX15" fmla="*/ 41413 w 2566209"/>
              <a:gd name="connsiteY15" fmla="*/ 1455126 h 1461800"/>
              <a:gd name="connsiteX16" fmla="*/ 6955 w 2566209"/>
              <a:gd name="connsiteY16" fmla="*/ 1420668 h 1461800"/>
              <a:gd name="connsiteX17" fmla="*/ 6955 w 2566209"/>
              <a:gd name="connsiteY17" fmla="*/ 1198390 h 1461800"/>
              <a:gd name="connsiteX18" fmla="*/ 0 w 2566209"/>
              <a:gd name="connsiteY18" fmla="*/ 1191435 h 1461800"/>
              <a:gd name="connsiteX19" fmla="*/ 0 w 2566209"/>
              <a:gd name="connsiteY19" fmla="*/ 271299 h 1461800"/>
              <a:gd name="connsiteX20" fmla="*/ 6955 w 2566209"/>
              <a:gd name="connsiteY20" fmla="*/ 264343 h 1461800"/>
              <a:gd name="connsiteX21" fmla="*/ 6955 w 2566209"/>
              <a:gd name="connsiteY21" fmla="*/ 42066 h 1461800"/>
              <a:gd name="connsiteX22" fmla="*/ 41413 w 2566209"/>
              <a:gd name="connsiteY22" fmla="*/ 7608 h 1461800"/>
              <a:gd name="connsiteX23" fmla="*/ 282785 w 2566209"/>
              <a:gd name="connsiteY23" fmla="*/ 7608 h 14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566209" h="1461800">
                <a:moveTo>
                  <a:pt x="275178" y="0"/>
                </a:moveTo>
                <a:lnTo>
                  <a:pt x="2292202" y="0"/>
                </a:lnTo>
                <a:lnTo>
                  <a:pt x="2284594" y="7608"/>
                </a:lnTo>
                <a:lnTo>
                  <a:pt x="2525966" y="7608"/>
                </a:lnTo>
                <a:lnTo>
                  <a:pt x="2560424" y="42066"/>
                </a:lnTo>
                <a:lnTo>
                  <a:pt x="2560423" y="264343"/>
                </a:lnTo>
                <a:lnTo>
                  <a:pt x="2566209" y="270129"/>
                </a:lnTo>
                <a:lnTo>
                  <a:pt x="2566209" y="1192605"/>
                </a:lnTo>
                <a:lnTo>
                  <a:pt x="2560423" y="1198390"/>
                </a:lnTo>
                <a:lnTo>
                  <a:pt x="2560424" y="1420668"/>
                </a:lnTo>
                <a:lnTo>
                  <a:pt x="2525966" y="1455126"/>
                </a:lnTo>
                <a:lnTo>
                  <a:pt x="2284594" y="1455126"/>
                </a:lnTo>
                <a:lnTo>
                  <a:pt x="2291268" y="1461800"/>
                </a:lnTo>
                <a:lnTo>
                  <a:pt x="276111" y="1461800"/>
                </a:lnTo>
                <a:lnTo>
                  <a:pt x="282785" y="1455126"/>
                </a:lnTo>
                <a:lnTo>
                  <a:pt x="41413" y="1455126"/>
                </a:lnTo>
                <a:lnTo>
                  <a:pt x="6955" y="1420668"/>
                </a:lnTo>
                <a:lnTo>
                  <a:pt x="6955" y="1198390"/>
                </a:lnTo>
                <a:lnTo>
                  <a:pt x="0" y="1191435"/>
                </a:lnTo>
                <a:lnTo>
                  <a:pt x="0" y="271299"/>
                </a:lnTo>
                <a:lnTo>
                  <a:pt x="6955" y="264343"/>
                </a:lnTo>
                <a:lnTo>
                  <a:pt x="6955" y="42066"/>
                </a:lnTo>
                <a:lnTo>
                  <a:pt x="41413" y="7608"/>
                </a:lnTo>
                <a:lnTo>
                  <a:pt x="282785" y="76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149761" y="1682392"/>
            <a:ext cx="4564226" cy="2476763"/>
          </a:xfrm>
          <a:custGeom>
            <a:avLst/>
            <a:gdLst>
              <a:gd name="connsiteX0" fmla="*/ 0 w 4564226"/>
              <a:gd name="connsiteY0" fmla="*/ 0 h 2476763"/>
              <a:gd name="connsiteX1" fmla="*/ 4564226 w 4564226"/>
              <a:gd name="connsiteY1" fmla="*/ 0 h 2476763"/>
              <a:gd name="connsiteX2" fmla="*/ 4564226 w 4564226"/>
              <a:gd name="connsiteY2" fmla="*/ 2319018 h 2476763"/>
              <a:gd name="connsiteX3" fmla="*/ 4406481 w 4564226"/>
              <a:gd name="connsiteY3" fmla="*/ 2476763 h 2476763"/>
              <a:gd name="connsiteX4" fmla="*/ 0 w 4564226"/>
              <a:gd name="connsiteY4" fmla="*/ 2476763 h 247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4226" h="2476763">
                <a:moveTo>
                  <a:pt x="0" y="0"/>
                </a:moveTo>
                <a:lnTo>
                  <a:pt x="4564226" y="0"/>
                </a:lnTo>
                <a:lnTo>
                  <a:pt x="4564226" y="2319018"/>
                </a:lnTo>
                <a:lnTo>
                  <a:pt x="4406481" y="2476763"/>
                </a:lnTo>
                <a:lnTo>
                  <a:pt x="0" y="24767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394861" y="1682392"/>
            <a:ext cx="4564226" cy="2476763"/>
          </a:xfrm>
          <a:custGeom>
            <a:avLst/>
            <a:gdLst>
              <a:gd name="connsiteX0" fmla="*/ 0 w 4564226"/>
              <a:gd name="connsiteY0" fmla="*/ 0 h 2476763"/>
              <a:gd name="connsiteX1" fmla="*/ 4564226 w 4564226"/>
              <a:gd name="connsiteY1" fmla="*/ 0 h 2476763"/>
              <a:gd name="connsiteX2" fmla="*/ 4564226 w 4564226"/>
              <a:gd name="connsiteY2" fmla="*/ 2319018 h 2476763"/>
              <a:gd name="connsiteX3" fmla="*/ 4406481 w 4564226"/>
              <a:gd name="connsiteY3" fmla="*/ 2476763 h 2476763"/>
              <a:gd name="connsiteX4" fmla="*/ 0 w 4564226"/>
              <a:gd name="connsiteY4" fmla="*/ 2476763 h 2476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64226" h="2476763">
                <a:moveTo>
                  <a:pt x="0" y="0"/>
                </a:moveTo>
                <a:lnTo>
                  <a:pt x="4564226" y="0"/>
                </a:lnTo>
                <a:lnTo>
                  <a:pt x="4564226" y="2319018"/>
                </a:lnTo>
                <a:lnTo>
                  <a:pt x="4406481" y="2476763"/>
                </a:lnTo>
                <a:lnTo>
                  <a:pt x="0" y="24767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80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2" cstate="hqprint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jpeg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jpe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040897" y="1003300"/>
            <a:ext cx="2230106" cy="2230106"/>
            <a:chOff x="1841500" y="1970088"/>
            <a:chExt cx="2844800" cy="2844800"/>
          </a:xfrm>
        </p:grpSpPr>
        <p:grpSp>
          <p:nvGrpSpPr>
            <p:cNvPr id="12" name="组合 11"/>
            <p:cNvGrpSpPr/>
            <p:nvPr/>
          </p:nvGrpSpPr>
          <p:grpSpPr>
            <a:xfrm>
              <a:off x="1997566" y="2126156"/>
              <a:ext cx="2532674" cy="2532664"/>
              <a:chOff x="4223654" y="2075543"/>
              <a:chExt cx="2786746" cy="2786743"/>
            </a:xfrm>
          </p:grpSpPr>
          <p:sp>
            <p:nvSpPr>
              <p:cNvPr id="14" name="弧形 13"/>
              <p:cNvSpPr/>
              <p:nvPr/>
            </p:nvSpPr>
            <p:spPr>
              <a:xfrm>
                <a:off x="4223657" y="2075543"/>
                <a:ext cx="2786743" cy="2786743"/>
              </a:xfrm>
              <a:prstGeom prst="arc">
                <a:avLst>
                  <a:gd name="adj1" fmla="val 16515091"/>
                  <a:gd name="adj2" fmla="val 8042095"/>
                </a:avLst>
              </a:prstGeom>
              <a:ln w="88900">
                <a:solidFill>
                  <a:srgbClr val="01E2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5" name="弧形 14"/>
              <p:cNvSpPr/>
              <p:nvPr/>
            </p:nvSpPr>
            <p:spPr>
              <a:xfrm flipH="1">
                <a:off x="4223657" y="2075543"/>
                <a:ext cx="2786743" cy="2786743"/>
              </a:xfrm>
              <a:prstGeom prst="arc">
                <a:avLst>
                  <a:gd name="adj1" fmla="val 16221398"/>
                  <a:gd name="adj2" fmla="val 17074317"/>
                </a:avLst>
              </a:prstGeom>
              <a:ln w="88900">
                <a:solidFill>
                  <a:srgbClr val="01E2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6" name="弧形 15"/>
              <p:cNvSpPr/>
              <p:nvPr/>
            </p:nvSpPr>
            <p:spPr>
              <a:xfrm flipH="1">
                <a:off x="4223654" y="2075543"/>
                <a:ext cx="2786743" cy="2786743"/>
              </a:xfrm>
              <a:prstGeom prst="arc">
                <a:avLst>
                  <a:gd name="adj1" fmla="val 19108016"/>
                  <a:gd name="adj2" fmla="val 947009"/>
                </a:avLst>
              </a:prstGeom>
              <a:ln w="889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7" name="弧形 16"/>
              <p:cNvSpPr/>
              <p:nvPr/>
            </p:nvSpPr>
            <p:spPr>
              <a:xfrm flipH="1">
                <a:off x="4223654" y="2075543"/>
                <a:ext cx="2786743" cy="2786743"/>
              </a:xfrm>
              <a:prstGeom prst="arc">
                <a:avLst>
                  <a:gd name="adj1" fmla="val 1732279"/>
                  <a:gd name="adj2" fmla="val 2508284"/>
                </a:avLst>
              </a:prstGeom>
              <a:ln w="88900">
                <a:solidFill>
                  <a:srgbClr val="01E2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3" name="椭圆 12"/>
            <p:cNvSpPr/>
            <p:nvPr/>
          </p:nvSpPr>
          <p:spPr>
            <a:xfrm rot="16200000">
              <a:off x="1841500" y="1970088"/>
              <a:ext cx="2844800" cy="2844800"/>
            </a:xfrm>
            <a:prstGeom prst="ellipse">
              <a:avLst/>
            </a:prstGeom>
            <a:noFill/>
            <a:ln w="50800">
              <a:gradFill flip="none" rotWithShape="1">
                <a:gsLst>
                  <a:gs pos="0">
                    <a:srgbClr val="01E2BC">
                      <a:alpha val="50000"/>
                    </a:srgbClr>
                  </a:gs>
                  <a:gs pos="82000">
                    <a:srgbClr val="01E2BC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93647" y="1003300"/>
            <a:ext cx="2230106" cy="2230106"/>
            <a:chOff x="1841500" y="1970088"/>
            <a:chExt cx="2844800" cy="2844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1997566" y="2126156"/>
              <a:ext cx="2532674" cy="2532664"/>
              <a:chOff x="4223654" y="2075543"/>
              <a:chExt cx="2786746" cy="2786743"/>
            </a:xfrm>
          </p:grpSpPr>
          <p:sp>
            <p:nvSpPr>
              <p:cNvPr id="21" name="弧形 20"/>
              <p:cNvSpPr/>
              <p:nvPr/>
            </p:nvSpPr>
            <p:spPr>
              <a:xfrm>
                <a:off x="4223657" y="2075543"/>
                <a:ext cx="2786743" cy="2786743"/>
              </a:xfrm>
              <a:prstGeom prst="arc">
                <a:avLst>
                  <a:gd name="adj1" fmla="val 16515091"/>
                  <a:gd name="adj2" fmla="val 8042095"/>
                </a:avLst>
              </a:prstGeom>
              <a:ln w="88900">
                <a:solidFill>
                  <a:srgbClr val="01E2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2" name="弧形 21"/>
              <p:cNvSpPr/>
              <p:nvPr/>
            </p:nvSpPr>
            <p:spPr>
              <a:xfrm flipH="1">
                <a:off x="4223657" y="2075543"/>
                <a:ext cx="2786743" cy="2786743"/>
              </a:xfrm>
              <a:prstGeom prst="arc">
                <a:avLst>
                  <a:gd name="adj1" fmla="val 16221398"/>
                  <a:gd name="adj2" fmla="val 17074317"/>
                </a:avLst>
              </a:prstGeom>
              <a:ln w="88900">
                <a:solidFill>
                  <a:srgbClr val="01E2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3" name="弧形 22"/>
              <p:cNvSpPr/>
              <p:nvPr/>
            </p:nvSpPr>
            <p:spPr>
              <a:xfrm flipH="1">
                <a:off x="4223654" y="2075543"/>
                <a:ext cx="2786743" cy="2786743"/>
              </a:xfrm>
              <a:prstGeom prst="arc">
                <a:avLst>
                  <a:gd name="adj1" fmla="val 19108016"/>
                  <a:gd name="adj2" fmla="val 947009"/>
                </a:avLst>
              </a:prstGeom>
              <a:ln w="889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4" name="弧形 23"/>
              <p:cNvSpPr/>
              <p:nvPr/>
            </p:nvSpPr>
            <p:spPr>
              <a:xfrm flipH="1">
                <a:off x="4223654" y="2075543"/>
                <a:ext cx="2786743" cy="2786743"/>
              </a:xfrm>
              <a:prstGeom prst="arc">
                <a:avLst>
                  <a:gd name="adj1" fmla="val 1732279"/>
                  <a:gd name="adj2" fmla="val 2508284"/>
                </a:avLst>
              </a:prstGeom>
              <a:ln w="88900">
                <a:solidFill>
                  <a:srgbClr val="01E2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20" name="椭圆 19"/>
            <p:cNvSpPr/>
            <p:nvPr/>
          </p:nvSpPr>
          <p:spPr>
            <a:xfrm rot="16200000">
              <a:off x="1841500" y="1970088"/>
              <a:ext cx="2844800" cy="2844800"/>
            </a:xfrm>
            <a:prstGeom prst="ellipse">
              <a:avLst/>
            </a:prstGeom>
            <a:noFill/>
            <a:ln w="50800">
              <a:gradFill flip="none" rotWithShape="1">
                <a:gsLst>
                  <a:gs pos="0">
                    <a:srgbClr val="01E2BC">
                      <a:alpha val="50000"/>
                    </a:srgbClr>
                  </a:gs>
                  <a:gs pos="82000">
                    <a:srgbClr val="01E2BC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946397" y="1003300"/>
            <a:ext cx="2230106" cy="2230106"/>
            <a:chOff x="1841500" y="1970088"/>
            <a:chExt cx="2844800" cy="2844800"/>
          </a:xfrm>
        </p:grpSpPr>
        <p:grpSp>
          <p:nvGrpSpPr>
            <p:cNvPr id="26" name="组合 25"/>
            <p:cNvGrpSpPr/>
            <p:nvPr/>
          </p:nvGrpSpPr>
          <p:grpSpPr>
            <a:xfrm>
              <a:off x="1997566" y="2126156"/>
              <a:ext cx="2532674" cy="2532664"/>
              <a:chOff x="4223654" y="2075543"/>
              <a:chExt cx="2786746" cy="2786743"/>
            </a:xfrm>
          </p:grpSpPr>
          <p:sp>
            <p:nvSpPr>
              <p:cNvPr id="28" name="弧形 27"/>
              <p:cNvSpPr/>
              <p:nvPr/>
            </p:nvSpPr>
            <p:spPr>
              <a:xfrm>
                <a:off x="4223657" y="2075543"/>
                <a:ext cx="2786743" cy="2786743"/>
              </a:xfrm>
              <a:prstGeom prst="arc">
                <a:avLst>
                  <a:gd name="adj1" fmla="val 16515091"/>
                  <a:gd name="adj2" fmla="val 8042095"/>
                </a:avLst>
              </a:prstGeom>
              <a:ln w="88900">
                <a:solidFill>
                  <a:srgbClr val="01E2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" name="弧形 28"/>
              <p:cNvSpPr/>
              <p:nvPr/>
            </p:nvSpPr>
            <p:spPr>
              <a:xfrm flipH="1">
                <a:off x="4223657" y="2075543"/>
                <a:ext cx="2786743" cy="2786743"/>
              </a:xfrm>
              <a:prstGeom prst="arc">
                <a:avLst>
                  <a:gd name="adj1" fmla="val 16221398"/>
                  <a:gd name="adj2" fmla="val 17074317"/>
                </a:avLst>
              </a:prstGeom>
              <a:ln w="88900">
                <a:solidFill>
                  <a:srgbClr val="01E2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" name="弧形 29"/>
              <p:cNvSpPr/>
              <p:nvPr/>
            </p:nvSpPr>
            <p:spPr>
              <a:xfrm flipH="1">
                <a:off x="4223654" y="2075543"/>
                <a:ext cx="2786743" cy="2786743"/>
              </a:xfrm>
              <a:prstGeom prst="arc">
                <a:avLst>
                  <a:gd name="adj1" fmla="val 19108016"/>
                  <a:gd name="adj2" fmla="val 947009"/>
                </a:avLst>
              </a:prstGeom>
              <a:ln w="889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1" name="弧形 30"/>
              <p:cNvSpPr/>
              <p:nvPr/>
            </p:nvSpPr>
            <p:spPr>
              <a:xfrm flipH="1">
                <a:off x="4223654" y="2075543"/>
                <a:ext cx="2786743" cy="2786743"/>
              </a:xfrm>
              <a:prstGeom prst="arc">
                <a:avLst>
                  <a:gd name="adj1" fmla="val 1732279"/>
                  <a:gd name="adj2" fmla="val 2508284"/>
                </a:avLst>
              </a:prstGeom>
              <a:ln w="88900">
                <a:solidFill>
                  <a:srgbClr val="01E2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 rot="16200000">
              <a:off x="1841500" y="1970088"/>
              <a:ext cx="2844800" cy="2844800"/>
            </a:xfrm>
            <a:prstGeom prst="ellipse">
              <a:avLst/>
            </a:prstGeom>
            <a:noFill/>
            <a:ln w="50800">
              <a:gradFill flip="none" rotWithShape="1">
                <a:gsLst>
                  <a:gs pos="0">
                    <a:srgbClr val="01E2BC">
                      <a:alpha val="50000"/>
                    </a:srgbClr>
                  </a:gs>
                  <a:gs pos="82000">
                    <a:srgbClr val="01E2BC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8" name="TextBox 31"/>
          <p:cNvSpPr txBox="1"/>
          <p:nvPr/>
        </p:nvSpPr>
        <p:spPr>
          <a:xfrm flipH="1">
            <a:off x="1397000" y="3489875"/>
            <a:ext cx="9398000" cy="10147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dist" defTabSz="6858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0" i="1" dirty="0" smtClean="0">
                <a:solidFill>
                  <a:schemeClr val="bg1"/>
                </a:solidFill>
                <a:effectLst>
                  <a:outerShdw blurRad="266700" algn="tl" rotWithShape="0">
                    <a:srgbClr val="001D36">
                      <a:alpha val="55000"/>
                    </a:srgb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zh-CN" sz="6000" b="0" i="1" dirty="0" smtClean="0">
                <a:solidFill>
                  <a:schemeClr val="bg1"/>
                </a:solidFill>
                <a:effectLst>
                  <a:outerShdw blurRad="266700" algn="tl" rotWithShape="0">
                    <a:srgbClr val="001D36">
                      <a:alpha val="55000"/>
                    </a:srgb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手机蓝牙遥控掌控板小车</a:t>
            </a:r>
            <a:r>
              <a:rPr lang="en-US" altLang="zh-CN" sz="6000" b="0" i="1" dirty="0" smtClean="0">
                <a:solidFill>
                  <a:schemeClr val="bg1"/>
                </a:solidFill>
                <a:effectLst>
                  <a:outerShdw blurRad="266700" algn="tl" rotWithShape="0">
                    <a:srgbClr val="001D36">
                      <a:alpha val="55000"/>
                    </a:srgb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》</a:t>
            </a:r>
            <a:endParaRPr lang="zh-CN" altLang="en-US" sz="6000" b="0" i="1" dirty="0">
              <a:solidFill>
                <a:schemeClr val="bg1"/>
              </a:solidFill>
              <a:effectLst>
                <a:outerShdw blurRad="266700" algn="tl" rotWithShape="0">
                  <a:srgbClr val="001D36">
                    <a:alpha val="55000"/>
                  </a:srgb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1741117" y="1485443"/>
            <a:ext cx="2838450" cy="132343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 defTabSz="6858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0" dirty="0" smtClean="0">
                <a:solidFill>
                  <a:srgbClr val="01E2BC"/>
                </a:solidFill>
                <a:effectLst>
                  <a:outerShdw blurRad="203200" algn="tl" rotWithShape="0">
                    <a:srgbClr val="001D36">
                      <a:alpha val="88000"/>
                    </a:srgb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图形化</a:t>
            </a:r>
            <a:endParaRPr lang="en-US" altLang="zh-CN" sz="4000" b="0" dirty="0" smtClean="0">
              <a:solidFill>
                <a:srgbClr val="01E2BC"/>
              </a:solidFill>
              <a:effectLst>
                <a:outerShdw blurRad="203200" algn="tl" rotWithShape="0">
                  <a:srgbClr val="001D36">
                    <a:alpha val="88000"/>
                  </a:srgb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  <a:cs typeface="Times New Roman" panose="02020603050405020304" pitchFamily="18" charset="0"/>
            </a:endParaRPr>
          </a:p>
          <a:p>
            <a:pPr algn="ctr" defTabSz="6858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0" dirty="0">
                <a:solidFill>
                  <a:srgbClr val="01E2BC"/>
                </a:solidFill>
                <a:effectLst>
                  <a:outerShdw blurRad="203200" algn="tl" rotWithShape="0">
                    <a:srgbClr val="001D36">
                      <a:alpha val="88000"/>
                    </a:srgb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编程</a:t>
            </a:r>
            <a:endParaRPr lang="en-US" altLang="zh-CN" sz="4000" b="0" dirty="0" smtClean="0">
              <a:solidFill>
                <a:srgbClr val="01E2BC"/>
              </a:solidFill>
              <a:effectLst>
                <a:outerShdw blurRad="203200" algn="tl" rotWithShape="0">
                  <a:srgbClr val="001D36">
                    <a:alpha val="88000"/>
                  </a:srgb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Box 31"/>
          <p:cNvSpPr txBox="1"/>
          <p:nvPr/>
        </p:nvSpPr>
        <p:spPr>
          <a:xfrm flipH="1">
            <a:off x="4689478" y="1485442"/>
            <a:ext cx="2838450" cy="132343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 defTabSz="685800">
              <a:lnSpc>
                <a:spcPct val="100000"/>
              </a:lnSpc>
              <a:defRPr/>
            </a:pPr>
            <a:r>
              <a:rPr lang="zh-CN" altLang="en-US" sz="4000" b="0" dirty="0" smtClean="0">
                <a:solidFill>
                  <a:srgbClr val="01E2BC"/>
                </a:solidFill>
                <a:effectLst>
                  <a:outerShdw blurRad="203200" algn="tl" rotWithShape="0">
                    <a:srgbClr val="001D36">
                      <a:alpha val="88000"/>
                    </a:srgb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智能</a:t>
            </a:r>
            <a:endParaRPr lang="en-US" altLang="zh-CN" sz="4000" b="0" dirty="0" smtClean="0">
              <a:solidFill>
                <a:srgbClr val="01E2BC"/>
              </a:solidFill>
              <a:effectLst>
                <a:outerShdw blurRad="203200" algn="tl" rotWithShape="0">
                  <a:srgbClr val="001D36">
                    <a:alpha val="88000"/>
                  </a:srgb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  <a:cs typeface="Times New Roman" panose="02020603050405020304" pitchFamily="18" charset="0"/>
            </a:endParaRPr>
          </a:p>
          <a:p>
            <a:pPr algn="ctr" defTabSz="685800">
              <a:lnSpc>
                <a:spcPct val="100000"/>
              </a:lnSpc>
              <a:defRPr/>
            </a:pPr>
            <a:r>
              <a:rPr lang="zh-CN" altLang="en-US" sz="4000" b="0" dirty="0">
                <a:solidFill>
                  <a:srgbClr val="01E2BC"/>
                </a:solidFill>
                <a:effectLst>
                  <a:outerShdw blurRad="203200" algn="tl" rotWithShape="0">
                    <a:srgbClr val="001D36">
                      <a:alpha val="88000"/>
                    </a:srgb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机器人</a:t>
            </a:r>
            <a:endParaRPr lang="zh-CN" altLang="en-US" sz="4000" b="0" dirty="0">
              <a:solidFill>
                <a:srgbClr val="01E2BC"/>
              </a:solidFill>
              <a:effectLst>
                <a:outerShdw blurRad="203200" algn="tl" rotWithShape="0">
                  <a:srgbClr val="001D36">
                    <a:alpha val="88000"/>
                  </a:srgb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Box 31"/>
          <p:cNvSpPr txBox="1"/>
          <p:nvPr/>
        </p:nvSpPr>
        <p:spPr>
          <a:xfrm flipH="1">
            <a:off x="7642225" y="1485443"/>
            <a:ext cx="2838450" cy="132207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 defTabSz="685800">
              <a:lnSpc>
                <a:spcPct val="100000"/>
              </a:lnSpc>
              <a:defRPr/>
            </a:pPr>
            <a:r>
              <a:rPr lang="zh-CN" altLang="en-US" sz="4000" b="0" dirty="0">
                <a:solidFill>
                  <a:srgbClr val="01E2BC"/>
                </a:solidFill>
                <a:effectLst>
                  <a:outerShdw blurRad="203200" algn="tl" rotWithShape="0">
                    <a:srgbClr val="001D36">
                      <a:alpha val="88000"/>
                    </a:srgb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爱国</a:t>
            </a:r>
            <a:endParaRPr lang="en-US" altLang="zh-CN" sz="4000" b="0" dirty="0">
              <a:solidFill>
                <a:srgbClr val="01E2BC"/>
              </a:solidFill>
              <a:effectLst>
                <a:outerShdw blurRad="203200" algn="tl" rotWithShape="0">
                  <a:srgbClr val="001D36">
                    <a:alpha val="88000"/>
                  </a:srgb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  <a:cs typeface="Times New Roman" panose="02020603050405020304" pitchFamily="18" charset="0"/>
            </a:endParaRPr>
          </a:p>
          <a:p>
            <a:pPr algn="ctr" defTabSz="685800">
              <a:lnSpc>
                <a:spcPct val="100000"/>
              </a:lnSpc>
              <a:defRPr/>
            </a:pPr>
            <a:r>
              <a:rPr lang="zh-CN" altLang="en-US" sz="4000" b="0" dirty="0">
                <a:solidFill>
                  <a:srgbClr val="01E2BC"/>
                </a:solidFill>
                <a:effectLst>
                  <a:outerShdw blurRad="203200" algn="tl" rotWithShape="0">
                    <a:srgbClr val="001D36">
                      <a:alpha val="88000"/>
                    </a:srgb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教育</a:t>
            </a:r>
            <a:endParaRPr lang="zh-CN" altLang="en-US" sz="4000" b="0" dirty="0">
              <a:solidFill>
                <a:srgbClr val="01E2BC"/>
              </a:solidFill>
              <a:effectLst>
                <a:outerShdw blurRad="203200" algn="tl" rotWithShape="0">
                  <a:srgbClr val="001D36">
                    <a:alpha val="88000"/>
                  </a:srgb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Box 31"/>
          <p:cNvSpPr txBox="1"/>
          <p:nvPr/>
        </p:nvSpPr>
        <p:spPr>
          <a:xfrm flipH="1">
            <a:off x="1485900" y="4552231"/>
            <a:ext cx="9220200" cy="39878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r" defTabSz="685800">
              <a:lnSpc>
                <a:spcPct val="100000"/>
              </a:lnSpc>
              <a:defRPr/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outerShdw blurRad="266700" algn="tl" rotWithShape="0">
                    <a:srgbClr val="001D36">
                      <a:alpha val="55000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磐石市第一小学 焦志强</a:t>
            </a:r>
            <a:endParaRPr lang="en-US" altLang="zh-CN" sz="2000" dirty="0">
              <a:solidFill>
                <a:schemeClr val="bg1"/>
              </a:solidFill>
              <a:effectLst>
                <a:outerShdw blurRad="266700" algn="tl" rotWithShape="0">
                  <a:srgbClr val="001D36">
                    <a:alpha val="55000"/>
                  </a:srgbClr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2" grpId="0"/>
      <p:bldP spid="33" grpId="0"/>
      <p:bldP spid="34" grpId="0"/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447800" y="1970088"/>
            <a:ext cx="2844800" cy="2844800"/>
            <a:chOff x="1841500" y="1970088"/>
            <a:chExt cx="2844800" cy="2844800"/>
          </a:xfrm>
        </p:grpSpPr>
        <p:grpSp>
          <p:nvGrpSpPr>
            <p:cNvPr id="3" name="组合 2"/>
            <p:cNvGrpSpPr/>
            <p:nvPr/>
          </p:nvGrpSpPr>
          <p:grpSpPr>
            <a:xfrm>
              <a:off x="1997566" y="2126156"/>
              <a:ext cx="2532674" cy="2532664"/>
              <a:chOff x="4223654" y="2075543"/>
              <a:chExt cx="2786746" cy="2786743"/>
            </a:xfrm>
          </p:grpSpPr>
          <p:sp>
            <p:nvSpPr>
              <p:cNvPr id="5" name="弧形 4"/>
              <p:cNvSpPr/>
              <p:nvPr/>
            </p:nvSpPr>
            <p:spPr>
              <a:xfrm>
                <a:off x="4223657" y="2075543"/>
                <a:ext cx="2786743" cy="2786743"/>
              </a:xfrm>
              <a:prstGeom prst="arc">
                <a:avLst>
                  <a:gd name="adj1" fmla="val 16515091"/>
                  <a:gd name="adj2" fmla="val 8042095"/>
                </a:avLst>
              </a:prstGeom>
              <a:ln w="88900">
                <a:solidFill>
                  <a:srgbClr val="01E2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" name="弧形 5"/>
              <p:cNvSpPr/>
              <p:nvPr/>
            </p:nvSpPr>
            <p:spPr>
              <a:xfrm flipH="1">
                <a:off x="4223657" y="2075543"/>
                <a:ext cx="2786743" cy="2786743"/>
              </a:xfrm>
              <a:prstGeom prst="arc">
                <a:avLst>
                  <a:gd name="adj1" fmla="val 16221398"/>
                  <a:gd name="adj2" fmla="val 17074317"/>
                </a:avLst>
              </a:prstGeom>
              <a:ln w="88900">
                <a:solidFill>
                  <a:srgbClr val="01E2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" name="弧形 6"/>
              <p:cNvSpPr/>
              <p:nvPr/>
            </p:nvSpPr>
            <p:spPr>
              <a:xfrm flipH="1">
                <a:off x="4223654" y="2075543"/>
                <a:ext cx="2786743" cy="2786743"/>
              </a:xfrm>
              <a:prstGeom prst="arc">
                <a:avLst>
                  <a:gd name="adj1" fmla="val 19108016"/>
                  <a:gd name="adj2" fmla="val 947009"/>
                </a:avLst>
              </a:prstGeom>
              <a:ln w="889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" name="弧形 7"/>
              <p:cNvSpPr/>
              <p:nvPr/>
            </p:nvSpPr>
            <p:spPr>
              <a:xfrm flipH="1">
                <a:off x="4223654" y="2075543"/>
                <a:ext cx="2786743" cy="2786743"/>
              </a:xfrm>
              <a:prstGeom prst="arc">
                <a:avLst>
                  <a:gd name="adj1" fmla="val 1732279"/>
                  <a:gd name="adj2" fmla="val 2508284"/>
                </a:avLst>
              </a:prstGeom>
              <a:ln w="88900">
                <a:solidFill>
                  <a:srgbClr val="01E2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4" name="椭圆 3"/>
            <p:cNvSpPr/>
            <p:nvPr/>
          </p:nvSpPr>
          <p:spPr>
            <a:xfrm rot="16200000">
              <a:off x="1841500" y="1970088"/>
              <a:ext cx="2844800" cy="2844800"/>
            </a:xfrm>
            <a:prstGeom prst="ellipse">
              <a:avLst/>
            </a:prstGeom>
            <a:noFill/>
            <a:ln w="50800">
              <a:gradFill flip="none" rotWithShape="1">
                <a:gsLst>
                  <a:gs pos="0">
                    <a:srgbClr val="01E2BC">
                      <a:alpha val="50000"/>
                    </a:srgbClr>
                  </a:gs>
                  <a:gs pos="82000">
                    <a:srgbClr val="01E2BC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10" name="等腰三角形 9"/>
          <p:cNvSpPr/>
          <p:nvPr/>
        </p:nvSpPr>
        <p:spPr>
          <a:xfrm rot="5400000">
            <a:off x="4570079" y="2933700"/>
            <a:ext cx="265176" cy="228600"/>
          </a:xfrm>
          <a:prstGeom prst="triangle">
            <a:avLst/>
          </a:prstGeom>
          <a:solidFill>
            <a:srgbClr val="01E2BC"/>
          </a:solidFill>
          <a:ln w="889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1" name="TextBox 31"/>
          <p:cNvSpPr txBox="1"/>
          <p:nvPr/>
        </p:nvSpPr>
        <p:spPr>
          <a:xfrm flipH="1">
            <a:off x="4905867" y="2791767"/>
            <a:ext cx="4509258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01E2BC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uLnTx/>
                <a:uFillTx/>
                <a:latin typeface="Arial Rounded MT Bold" panose="020F0704030504030204" pitchFamily="34" charset="0"/>
                <a:ea typeface="微软雅黑" panose="020B0503020204020204" charset="-122"/>
                <a:cs typeface="Times New Roman" panose="02020603050405020304" pitchFamily="18" charset="0"/>
              </a:rPr>
              <a:t>教学过程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01E2BC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uLnTx/>
              <a:uFillTx/>
              <a:latin typeface="Arial Rounded MT Bold" panose="020F0704030504030204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2" name="TextBox 32"/>
          <p:cNvSpPr txBox="1"/>
          <p:nvPr/>
        </p:nvSpPr>
        <p:spPr>
          <a:xfrm>
            <a:off x="4905867" y="3392487"/>
            <a:ext cx="5540226" cy="117030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31"/>
          <p:cNvSpPr txBox="1"/>
          <p:nvPr/>
        </p:nvSpPr>
        <p:spPr>
          <a:xfrm flipH="1">
            <a:off x="2032662" y="2607188"/>
            <a:ext cx="1675074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prstClr val="white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uLnTx/>
                <a:uFillTx/>
                <a:latin typeface="Agency FB" panose="020B0503020202020204" pitchFamily="34" charset="0"/>
                <a:ea typeface="微软雅黑" panose="020B0503020204020204" charset="-122"/>
                <a:cs typeface="Times New Roman" panose="02020603050405020304" pitchFamily="18" charset="0"/>
              </a:rPr>
              <a:t>03</a:t>
            </a:r>
            <a:endParaRPr kumimoji="0" lang="zh-CN" altLang="en-US" sz="9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prstClr val="white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uLnTx/>
              <a:uFillTx/>
              <a:latin typeface="Agency FB" panose="020B0503020202020204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TextBox 31"/>
          <p:cNvSpPr txBox="1"/>
          <p:nvPr/>
        </p:nvSpPr>
        <p:spPr>
          <a:xfrm flipH="1">
            <a:off x="1170768" y="274029"/>
            <a:ext cx="7030551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defTabSz="685800">
              <a:lnSpc>
                <a:spcPct val="100000"/>
              </a:lnSpc>
              <a:defRPr/>
            </a:pPr>
            <a:r>
              <a:rPr lang="zh-CN" altLang="en-US" sz="3200" b="0" dirty="0" smtClean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教学</a:t>
            </a:r>
            <a:r>
              <a:rPr lang="zh-CN" altLang="en-US" sz="3200" b="0" dirty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过程</a:t>
            </a:r>
            <a:r>
              <a:rPr lang="en-US" altLang="zh-CN" sz="3200" b="0" dirty="0" smtClean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0" dirty="0" smtClean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创设情境 导入新课</a:t>
            </a:r>
            <a:endParaRPr lang="zh-CN" altLang="en-US" sz="3200" b="0" dirty="0">
              <a:solidFill>
                <a:schemeClr val="bg1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59" name="组合 258"/>
          <p:cNvGrpSpPr/>
          <p:nvPr/>
        </p:nvGrpSpPr>
        <p:grpSpPr>
          <a:xfrm>
            <a:off x="271616" y="345438"/>
            <a:ext cx="842043" cy="391162"/>
            <a:chOff x="-29932" y="520698"/>
            <a:chExt cx="577569" cy="258806"/>
          </a:xfrm>
        </p:grpSpPr>
        <p:sp>
          <p:nvSpPr>
            <p:cNvPr id="260" name="箭头: V 形 259"/>
            <p:cNvSpPr/>
            <p:nvPr/>
          </p:nvSpPr>
          <p:spPr>
            <a:xfrm>
              <a:off x="-29932" y="520698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1" name="箭头: V 形 260"/>
            <p:cNvSpPr/>
            <p:nvPr/>
          </p:nvSpPr>
          <p:spPr>
            <a:xfrm>
              <a:off x="165637" y="520699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2" name="箭头: V 形 261"/>
            <p:cNvSpPr/>
            <p:nvPr/>
          </p:nvSpPr>
          <p:spPr>
            <a:xfrm>
              <a:off x="361206" y="520700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217420" y="2308860"/>
            <a:ext cx="662432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随着人工时代的到来，各种智能设备如雨后春笋般成长起来，各种各样的智能设备层出不穷，眼花缭乱，可是要买一个智能小车设备少则上千无，对于家长们来说也是一个不小的负担，而我研究出这个手机遥控智能小车，大大减少了家长们在金钱上的压力，同时还锻炼了学生的创新能力，真是一举两得。</a:t>
            </a:r>
            <a:endParaRPr lang="zh-CN" altLang="en-US" sz="2400" b="1" dirty="0" smtClean="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TextBox 31"/>
          <p:cNvSpPr txBox="1"/>
          <p:nvPr/>
        </p:nvSpPr>
        <p:spPr>
          <a:xfrm flipH="1">
            <a:off x="1170940" y="274320"/>
            <a:ext cx="5890895" cy="5835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defTabSz="685800">
              <a:lnSpc>
                <a:spcPct val="100000"/>
              </a:lnSpc>
              <a:defRPr/>
            </a:pPr>
            <a:r>
              <a:rPr lang="zh-CN" altLang="en-US" sz="3200" b="0" dirty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任务一 搭建掌控板蓝牙小车</a:t>
            </a:r>
            <a:endParaRPr lang="zh-CN" altLang="en-US" sz="3200" b="0" dirty="0">
              <a:solidFill>
                <a:schemeClr val="bg1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28" name="组合 427"/>
          <p:cNvGrpSpPr/>
          <p:nvPr/>
        </p:nvGrpSpPr>
        <p:grpSpPr>
          <a:xfrm>
            <a:off x="271616" y="345438"/>
            <a:ext cx="842043" cy="391162"/>
            <a:chOff x="-29932" y="520698"/>
            <a:chExt cx="577569" cy="258806"/>
          </a:xfrm>
        </p:grpSpPr>
        <p:sp>
          <p:nvSpPr>
            <p:cNvPr id="429" name="箭头: V 形 428"/>
            <p:cNvSpPr/>
            <p:nvPr/>
          </p:nvSpPr>
          <p:spPr>
            <a:xfrm>
              <a:off x="-29932" y="520698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0" name="箭头: V 形 429"/>
            <p:cNvSpPr/>
            <p:nvPr/>
          </p:nvSpPr>
          <p:spPr>
            <a:xfrm>
              <a:off x="165637" y="520699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1" name="箭头: V 形 430"/>
            <p:cNvSpPr/>
            <p:nvPr/>
          </p:nvSpPr>
          <p:spPr>
            <a:xfrm>
              <a:off x="361206" y="520700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" name="图片 1" descr="eccd65ded4c692cc6c1a4150dc7aa9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88130" y="857885"/>
            <a:ext cx="7044055" cy="5870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TextBox 31"/>
          <p:cNvSpPr txBox="1"/>
          <p:nvPr/>
        </p:nvSpPr>
        <p:spPr>
          <a:xfrm flipH="1">
            <a:off x="1170940" y="274320"/>
            <a:ext cx="5049520" cy="5835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defTabSz="685800">
              <a:lnSpc>
                <a:spcPct val="100000"/>
              </a:lnSpc>
              <a:defRPr/>
            </a:pPr>
            <a:r>
              <a:rPr lang="zh-CN" altLang="en-US" sz="3200" b="0" dirty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任务二 掌控板小车编程</a:t>
            </a:r>
            <a:endParaRPr lang="zh-CN" altLang="en-US" sz="3200" b="0" dirty="0">
              <a:solidFill>
                <a:schemeClr val="bg1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28" name="组合 427"/>
          <p:cNvGrpSpPr/>
          <p:nvPr/>
        </p:nvGrpSpPr>
        <p:grpSpPr>
          <a:xfrm>
            <a:off x="271616" y="345438"/>
            <a:ext cx="842043" cy="391162"/>
            <a:chOff x="-29932" y="520698"/>
            <a:chExt cx="577569" cy="258806"/>
          </a:xfrm>
        </p:grpSpPr>
        <p:sp>
          <p:nvSpPr>
            <p:cNvPr id="429" name="箭头: V 形 428"/>
            <p:cNvSpPr/>
            <p:nvPr/>
          </p:nvSpPr>
          <p:spPr>
            <a:xfrm>
              <a:off x="-29932" y="520698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0" name="箭头: V 形 429"/>
            <p:cNvSpPr/>
            <p:nvPr/>
          </p:nvSpPr>
          <p:spPr>
            <a:xfrm>
              <a:off x="165637" y="520699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1" name="箭头: V 形 430"/>
            <p:cNvSpPr/>
            <p:nvPr/>
          </p:nvSpPr>
          <p:spPr>
            <a:xfrm>
              <a:off x="361206" y="520700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4888" y="1083628"/>
            <a:ext cx="5102225" cy="46907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1"/>
          <p:cNvSpPr txBox="1"/>
          <p:nvPr/>
        </p:nvSpPr>
        <p:spPr>
          <a:xfrm flipH="1">
            <a:off x="1113790" y="335280"/>
            <a:ext cx="6847205" cy="5835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defTabSz="685800">
              <a:lnSpc>
                <a:spcPct val="100000"/>
              </a:lnSpc>
              <a:defRPr/>
            </a:pPr>
            <a:r>
              <a:rPr lang="zh-CN" altLang="en-US" sz="3200" b="0" dirty="0" smtClean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任务三 蓝牙模块接法和初始化设置</a:t>
            </a:r>
            <a:endParaRPr lang="zh-CN" altLang="en-US" sz="3200" b="0" dirty="0" smtClean="0">
              <a:solidFill>
                <a:schemeClr val="bg1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71616" y="345438"/>
            <a:ext cx="842043" cy="391162"/>
            <a:chOff x="-29932" y="520698"/>
            <a:chExt cx="577569" cy="258806"/>
          </a:xfrm>
        </p:grpSpPr>
        <p:sp>
          <p:nvSpPr>
            <p:cNvPr id="4" name="箭头: V 形 428"/>
            <p:cNvSpPr/>
            <p:nvPr/>
          </p:nvSpPr>
          <p:spPr>
            <a:xfrm>
              <a:off x="-29932" y="520698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箭头: V 形 429"/>
            <p:cNvSpPr/>
            <p:nvPr/>
          </p:nvSpPr>
          <p:spPr>
            <a:xfrm>
              <a:off x="165637" y="520699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箭头: V 形 430"/>
            <p:cNvSpPr/>
            <p:nvPr/>
          </p:nvSpPr>
          <p:spPr>
            <a:xfrm>
              <a:off x="361206" y="520700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9798" y="1940878"/>
            <a:ext cx="5272405" cy="2976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1"/>
          <p:cNvSpPr txBox="1"/>
          <p:nvPr/>
        </p:nvSpPr>
        <p:spPr>
          <a:xfrm flipH="1">
            <a:off x="1113790" y="335280"/>
            <a:ext cx="6847205" cy="5835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defTabSz="685800">
              <a:lnSpc>
                <a:spcPct val="100000"/>
              </a:lnSpc>
              <a:defRPr/>
            </a:pPr>
            <a:r>
              <a:rPr lang="zh-CN" altLang="en-US" sz="3200" b="0" dirty="0" smtClean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任务四 手机下载蓝牙SPP串口软件</a:t>
            </a:r>
            <a:endParaRPr lang="zh-CN" altLang="en-US" sz="3200" b="0" dirty="0" smtClean="0">
              <a:solidFill>
                <a:schemeClr val="bg1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71616" y="345438"/>
            <a:ext cx="842043" cy="391162"/>
            <a:chOff x="-29932" y="520698"/>
            <a:chExt cx="577569" cy="258806"/>
          </a:xfrm>
        </p:grpSpPr>
        <p:sp>
          <p:nvSpPr>
            <p:cNvPr id="4" name="箭头: V 形 428"/>
            <p:cNvSpPr/>
            <p:nvPr/>
          </p:nvSpPr>
          <p:spPr>
            <a:xfrm>
              <a:off x="-29932" y="520698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箭头: V 形 429"/>
            <p:cNvSpPr/>
            <p:nvPr/>
          </p:nvSpPr>
          <p:spPr>
            <a:xfrm>
              <a:off x="165637" y="520699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箭头: V 形 430"/>
            <p:cNvSpPr/>
            <p:nvPr/>
          </p:nvSpPr>
          <p:spPr>
            <a:xfrm>
              <a:off x="361206" y="520700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7" name="图片 5" descr="3f83921e52d18bf2d25ff96213cc8b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6813" y="2185988"/>
            <a:ext cx="2238375" cy="2486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1"/>
          <p:cNvSpPr txBox="1"/>
          <p:nvPr/>
        </p:nvSpPr>
        <p:spPr>
          <a:xfrm flipH="1">
            <a:off x="1113790" y="335280"/>
            <a:ext cx="6847205" cy="5835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defTabSz="685800">
              <a:lnSpc>
                <a:spcPct val="100000"/>
              </a:lnSpc>
              <a:defRPr/>
            </a:pPr>
            <a:r>
              <a:rPr lang="zh-CN" altLang="en-US" sz="3200" b="0" dirty="0" smtClean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任务五 认识ASCII码</a:t>
            </a:r>
            <a:endParaRPr lang="zh-CN" altLang="en-US" sz="3200" b="0" dirty="0" smtClean="0">
              <a:solidFill>
                <a:schemeClr val="bg1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71616" y="345438"/>
            <a:ext cx="842043" cy="391162"/>
            <a:chOff x="-29932" y="520698"/>
            <a:chExt cx="577569" cy="258806"/>
          </a:xfrm>
        </p:grpSpPr>
        <p:sp>
          <p:nvSpPr>
            <p:cNvPr id="4" name="箭头: V 形 428"/>
            <p:cNvSpPr/>
            <p:nvPr/>
          </p:nvSpPr>
          <p:spPr>
            <a:xfrm>
              <a:off x="-29932" y="520698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箭头: V 形 429"/>
            <p:cNvSpPr/>
            <p:nvPr/>
          </p:nvSpPr>
          <p:spPr>
            <a:xfrm>
              <a:off x="165637" y="520699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箭头: V 形 430"/>
            <p:cNvSpPr/>
            <p:nvPr/>
          </p:nvSpPr>
          <p:spPr>
            <a:xfrm>
              <a:off x="361206" y="520700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1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1130" y="1176020"/>
            <a:ext cx="4668520" cy="49269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1"/>
          <p:cNvSpPr txBox="1"/>
          <p:nvPr/>
        </p:nvSpPr>
        <p:spPr>
          <a:xfrm flipH="1">
            <a:off x="1113790" y="335280"/>
            <a:ext cx="6847205" cy="5835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defTabSz="685800">
              <a:lnSpc>
                <a:spcPct val="100000"/>
              </a:lnSpc>
              <a:defRPr/>
            </a:pPr>
            <a:r>
              <a:rPr lang="zh-CN" altLang="en-US" sz="3200" b="0" dirty="0" smtClean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任务六 手机蓝牙掌控板小车编程</a:t>
            </a:r>
            <a:endParaRPr lang="zh-CN" altLang="en-US" sz="3200" b="0" dirty="0" smtClean="0">
              <a:solidFill>
                <a:schemeClr val="bg1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71616" y="345438"/>
            <a:ext cx="842043" cy="391162"/>
            <a:chOff x="-29932" y="520698"/>
            <a:chExt cx="577569" cy="258806"/>
          </a:xfrm>
        </p:grpSpPr>
        <p:sp>
          <p:nvSpPr>
            <p:cNvPr id="4" name="箭头: V 形 428"/>
            <p:cNvSpPr/>
            <p:nvPr/>
          </p:nvSpPr>
          <p:spPr>
            <a:xfrm>
              <a:off x="-29932" y="520698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箭头: V 形 429"/>
            <p:cNvSpPr/>
            <p:nvPr/>
          </p:nvSpPr>
          <p:spPr>
            <a:xfrm>
              <a:off x="165637" y="520699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箭头: V 形 430"/>
            <p:cNvSpPr/>
            <p:nvPr/>
          </p:nvSpPr>
          <p:spPr>
            <a:xfrm>
              <a:off x="361206" y="520700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9875" y="1038225"/>
            <a:ext cx="5191125" cy="5597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1"/>
          <p:cNvSpPr txBox="1"/>
          <p:nvPr/>
        </p:nvSpPr>
        <p:spPr>
          <a:xfrm flipH="1">
            <a:off x="1192530" y="471170"/>
            <a:ext cx="7294880" cy="5835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defTabSz="685800">
              <a:lnSpc>
                <a:spcPct val="100000"/>
              </a:lnSpc>
              <a:defRPr/>
            </a:pPr>
            <a:r>
              <a:rPr lang="zh-CN" altLang="en-US" sz="3200" b="0" dirty="0" smtClean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任务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七 项目拓展</a:t>
            </a:r>
            <a:r>
              <a:rPr lang="zh-CN" altLang="en-US" sz="3200" b="0" dirty="0" smtClean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：模式切换小车程序</a:t>
            </a:r>
            <a:endParaRPr lang="zh-CN" altLang="en-US" sz="3200" b="0" dirty="0" smtClean="0">
              <a:solidFill>
                <a:schemeClr val="bg1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71616" y="345438"/>
            <a:ext cx="842043" cy="391162"/>
            <a:chOff x="-29932" y="520698"/>
            <a:chExt cx="577569" cy="258806"/>
          </a:xfrm>
        </p:grpSpPr>
        <p:sp>
          <p:nvSpPr>
            <p:cNvPr id="4" name="箭头: V 形 428"/>
            <p:cNvSpPr/>
            <p:nvPr/>
          </p:nvSpPr>
          <p:spPr>
            <a:xfrm>
              <a:off x="-29932" y="520698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箭头: V 形 429"/>
            <p:cNvSpPr/>
            <p:nvPr/>
          </p:nvSpPr>
          <p:spPr>
            <a:xfrm>
              <a:off x="165637" y="520699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箭头: V 形 430"/>
            <p:cNvSpPr/>
            <p:nvPr/>
          </p:nvSpPr>
          <p:spPr>
            <a:xfrm>
              <a:off x="361206" y="520700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9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3790" y="1089025"/>
            <a:ext cx="4324350" cy="5768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9040" y="1054735"/>
            <a:ext cx="4457700" cy="58032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447800" y="1970088"/>
            <a:ext cx="2844800" cy="2844800"/>
            <a:chOff x="1841500" y="1970088"/>
            <a:chExt cx="2844800" cy="2844800"/>
          </a:xfrm>
        </p:grpSpPr>
        <p:grpSp>
          <p:nvGrpSpPr>
            <p:cNvPr id="3" name="组合 2"/>
            <p:cNvGrpSpPr/>
            <p:nvPr/>
          </p:nvGrpSpPr>
          <p:grpSpPr>
            <a:xfrm>
              <a:off x="1997566" y="2126156"/>
              <a:ext cx="2532674" cy="2532664"/>
              <a:chOff x="4223654" y="2075543"/>
              <a:chExt cx="2786746" cy="2786743"/>
            </a:xfrm>
          </p:grpSpPr>
          <p:sp>
            <p:nvSpPr>
              <p:cNvPr id="5" name="弧形 4"/>
              <p:cNvSpPr/>
              <p:nvPr/>
            </p:nvSpPr>
            <p:spPr>
              <a:xfrm>
                <a:off x="4223657" y="2075543"/>
                <a:ext cx="2786743" cy="2786743"/>
              </a:xfrm>
              <a:prstGeom prst="arc">
                <a:avLst>
                  <a:gd name="adj1" fmla="val 16515091"/>
                  <a:gd name="adj2" fmla="val 8042095"/>
                </a:avLst>
              </a:prstGeom>
              <a:ln w="88900">
                <a:solidFill>
                  <a:srgbClr val="01E2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" name="弧形 5"/>
              <p:cNvSpPr/>
              <p:nvPr/>
            </p:nvSpPr>
            <p:spPr>
              <a:xfrm flipH="1">
                <a:off x="4223657" y="2075543"/>
                <a:ext cx="2786743" cy="2786743"/>
              </a:xfrm>
              <a:prstGeom prst="arc">
                <a:avLst>
                  <a:gd name="adj1" fmla="val 16221398"/>
                  <a:gd name="adj2" fmla="val 17074317"/>
                </a:avLst>
              </a:prstGeom>
              <a:ln w="88900">
                <a:solidFill>
                  <a:srgbClr val="01E2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" name="弧形 6"/>
              <p:cNvSpPr/>
              <p:nvPr/>
            </p:nvSpPr>
            <p:spPr>
              <a:xfrm flipH="1">
                <a:off x="4223654" y="2075543"/>
                <a:ext cx="2786743" cy="2786743"/>
              </a:xfrm>
              <a:prstGeom prst="arc">
                <a:avLst>
                  <a:gd name="adj1" fmla="val 19108016"/>
                  <a:gd name="adj2" fmla="val 947009"/>
                </a:avLst>
              </a:prstGeom>
              <a:ln w="889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" name="弧形 7"/>
              <p:cNvSpPr/>
              <p:nvPr/>
            </p:nvSpPr>
            <p:spPr>
              <a:xfrm flipH="1">
                <a:off x="4223654" y="2075543"/>
                <a:ext cx="2786743" cy="2786743"/>
              </a:xfrm>
              <a:prstGeom prst="arc">
                <a:avLst>
                  <a:gd name="adj1" fmla="val 1732279"/>
                  <a:gd name="adj2" fmla="val 2508284"/>
                </a:avLst>
              </a:prstGeom>
              <a:ln w="88900">
                <a:solidFill>
                  <a:srgbClr val="01E2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4" name="椭圆 3"/>
            <p:cNvSpPr/>
            <p:nvPr/>
          </p:nvSpPr>
          <p:spPr>
            <a:xfrm rot="16200000">
              <a:off x="1841500" y="1970088"/>
              <a:ext cx="2844800" cy="2844800"/>
            </a:xfrm>
            <a:prstGeom prst="ellipse">
              <a:avLst/>
            </a:prstGeom>
            <a:noFill/>
            <a:ln w="50800">
              <a:gradFill flip="none" rotWithShape="1">
                <a:gsLst>
                  <a:gs pos="0">
                    <a:srgbClr val="01E2BC">
                      <a:alpha val="50000"/>
                    </a:srgbClr>
                  </a:gs>
                  <a:gs pos="82000">
                    <a:srgbClr val="01E2BC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10" name="等腰三角形 9"/>
          <p:cNvSpPr/>
          <p:nvPr/>
        </p:nvSpPr>
        <p:spPr>
          <a:xfrm rot="5400000">
            <a:off x="4570079" y="2933700"/>
            <a:ext cx="265176" cy="228600"/>
          </a:xfrm>
          <a:prstGeom prst="triangle">
            <a:avLst/>
          </a:prstGeom>
          <a:solidFill>
            <a:srgbClr val="01E2BC"/>
          </a:solidFill>
          <a:ln w="889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1" name="TextBox 31"/>
          <p:cNvSpPr txBox="1"/>
          <p:nvPr/>
        </p:nvSpPr>
        <p:spPr>
          <a:xfrm flipH="1">
            <a:off x="4905867" y="2791767"/>
            <a:ext cx="4509258" cy="52197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01E2BC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uLnTx/>
                <a:uFillTx/>
                <a:latin typeface="Arial Rounded MT Bold" panose="020F0704030504030204" pitchFamily="34" charset="0"/>
                <a:ea typeface="微软雅黑" panose="020B0503020204020204" charset="-122"/>
                <a:cs typeface="Times New Roman" panose="02020603050405020304" pitchFamily="18" charset="0"/>
              </a:rPr>
              <a:t>教学评价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01E2BC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uLnTx/>
              <a:uFillTx/>
              <a:latin typeface="Arial Rounded MT Bold" panose="020F0704030504030204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3" name="TextBox 31"/>
          <p:cNvSpPr txBox="1"/>
          <p:nvPr/>
        </p:nvSpPr>
        <p:spPr>
          <a:xfrm flipH="1">
            <a:off x="2032662" y="2607188"/>
            <a:ext cx="1675074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prstClr val="white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uLnTx/>
                <a:uFillTx/>
                <a:latin typeface="Agency FB" panose="020B0503020202020204" pitchFamily="34" charset="0"/>
                <a:ea typeface="微软雅黑" panose="020B0503020204020204" charset="-122"/>
                <a:cs typeface="Times New Roman" panose="02020603050405020304" pitchFamily="18" charset="0"/>
              </a:rPr>
              <a:t>04</a:t>
            </a:r>
            <a:endParaRPr kumimoji="0" lang="zh-CN" altLang="en-US" sz="9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prstClr val="white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uLnTx/>
              <a:uFillTx/>
              <a:latin typeface="Agency FB" panose="020B0503020202020204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2" name="TextBox 32"/>
          <p:cNvSpPr txBox="1"/>
          <p:nvPr/>
        </p:nvSpPr>
        <p:spPr>
          <a:xfrm>
            <a:off x="4905867" y="3392487"/>
            <a:ext cx="5540226" cy="117030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诊断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解决方法</a:t>
            </a:r>
            <a:endParaRPr lang="en-US" altLang="zh-CN" dirty="0" smtClean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2960022" y="1382713"/>
            <a:ext cx="865102" cy="865102"/>
            <a:chOff x="912586" y="2178144"/>
            <a:chExt cx="1451429" cy="1451427"/>
          </a:xfrm>
        </p:grpSpPr>
        <p:sp>
          <p:nvSpPr>
            <p:cNvPr id="39" name="椭圆 38"/>
            <p:cNvSpPr/>
            <p:nvPr/>
          </p:nvSpPr>
          <p:spPr>
            <a:xfrm>
              <a:off x="1040447" y="2306004"/>
              <a:ext cx="1195707" cy="1195706"/>
            </a:xfrm>
            <a:prstGeom prst="ellipse">
              <a:avLst/>
            </a:prstGeom>
            <a:noFill/>
            <a:ln>
              <a:solidFill>
                <a:srgbClr val="01E2BC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217725" y="2483282"/>
              <a:ext cx="841151" cy="8411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912586" y="2178144"/>
              <a:ext cx="1451429" cy="1451427"/>
              <a:chOff x="912586" y="2178144"/>
              <a:chExt cx="1451429" cy="1451427"/>
            </a:xfrm>
          </p:grpSpPr>
          <p:sp>
            <p:nvSpPr>
              <p:cNvPr id="42" name="任意多边形 35"/>
              <p:cNvSpPr/>
              <p:nvPr/>
            </p:nvSpPr>
            <p:spPr>
              <a:xfrm rot="2700000" flipH="1">
                <a:off x="1437207" y="2178144"/>
                <a:ext cx="402187" cy="402187"/>
              </a:xfrm>
              <a:custGeom>
                <a:avLst/>
                <a:gdLst>
                  <a:gd name="connsiteX0" fmla="*/ 778092 w 1198270"/>
                  <a:gd name="connsiteY0" fmla="*/ 420179 h 1198271"/>
                  <a:gd name="connsiteX1" fmla="*/ 123636 w 1198270"/>
                  <a:gd name="connsiteY1" fmla="*/ 30187 h 1198271"/>
                  <a:gd name="connsiteX2" fmla="*/ 0 w 1198270"/>
                  <a:gd name="connsiteY2" fmla="*/ 0 h 1198271"/>
                  <a:gd name="connsiteX3" fmla="*/ 0 w 1198270"/>
                  <a:gd name="connsiteY3" fmla="*/ 1198270 h 1198271"/>
                  <a:gd name="connsiteX4" fmla="*/ 1198270 w 1198270"/>
                  <a:gd name="connsiteY4" fmla="*/ 1198271 h 1198271"/>
                  <a:gd name="connsiteX5" fmla="*/ 1168084 w 1198270"/>
                  <a:gd name="connsiteY5" fmla="*/ 1074635 h 1198271"/>
                  <a:gd name="connsiteX6" fmla="*/ 778092 w 1198270"/>
                  <a:gd name="connsiteY6" fmla="*/ 420179 h 1198271"/>
                  <a:gd name="connsiteX0-1" fmla="*/ 0 w 1198270"/>
                  <a:gd name="connsiteY0-2" fmla="*/ 1198270 h 1289710"/>
                  <a:gd name="connsiteX1-3" fmla="*/ 1198270 w 1198270"/>
                  <a:gd name="connsiteY1-4" fmla="*/ 1198271 h 1289710"/>
                  <a:gd name="connsiteX2-5" fmla="*/ 1168084 w 1198270"/>
                  <a:gd name="connsiteY2-6" fmla="*/ 1074635 h 1289710"/>
                  <a:gd name="connsiteX3-7" fmla="*/ 778092 w 1198270"/>
                  <a:gd name="connsiteY3-8" fmla="*/ 420179 h 1289710"/>
                  <a:gd name="connsiteX4-9" fmla="*/ 123636 w 1198270"/>
                  <a:gd name="connsiteY4-10" fmla="*/ 30187 h 1289710"/>
                  <a:gd name="connsiteX5-11" fmla="*/ 0 w 1198270"/>
                  <a:gd name="connsiteY5-12" fmla="*/ 0 h 1289710"/>
                  <a:gd name="connsiteX6-13" fmla="*/ 91440 w 1198270"/>
                  <a:gd name="connsiteY6-14" fmla="*/ 1289710 h 1289710"/>
                  <a:gd name="connsiteX0-15" fmla="*/ 1198270 w 1198270"/>
                  <a:gd name="connsiteY0-16" fmla="*/ 1198271 h 1289710"/>
                  <a:gd name="connsiteX1-17" fmla="*/ 1168084 w 1198270"/>
                  <a:gd name="connsiteY1-18" fmla="*/ 1074635 h 1289710"/>
                  <a:gd name="connsiteX2-19" fmla="*/ 778092 w 1198270"/>
                  <a:gd name="connsiteY2-20" fmla="*/ 420179 h 1289710"/>
                  <a:gd name="connsiteX3-21" fmla="*/ 123636 w 1198270"/>
                  <a:gd name="connsiteY3-22" fmla="*/ 30187 h 1289710"/>
                  <a:gd name="connsiteX4-23" fmla="*/ 0 w 1198270"/>
                  <a:gd name="connsiteY4-24" fmla="*/ 0 h 1289710"/>
                  <a:gd name="connsiteX5-25" fmla="*/ 91440 w 1198270"/>
                  <a:gd name="connsiteY5-26" fmla="*/ 1289710 h 1289710"/>
                  <a:gd name="connsiteX0-27" fmla="*/ 1198270 w 1198270"/>
                  <a:gd name="connsiteY0-28" fmla="*/ 1198271 h 1198271"/>
                  <a:gd name="connsiteX1-29" fmla="*/ 1168084 w 1198270"/>
                  <a:gd name="connsiteY1-30" fmla="*/ 1074635 h 1198271"/>
                  <a:gd name="connsiteX2-31" fmla="*/ 778092 w 1198270"/>
                  <a:gd name="connsiteY2-32" fmla="*/ 420179 h 1198271"/>
                  <a:gd name="connsiteX3-33" fmla="*/ 123636 w 1198270"/>
                  <a:gd name="connsiteY3-34" fmla="*/ 30187 h 1198271"/>
                  <a:gd name="connsiteX4-35" fmla="*/ 0 w 1198270"/>
                  <a:gd name="connsiteY4-36" fmla="*/ 0 h 1198271"/>
                  <a:gd name="connsiteX0-37" fmla="*/ 1168084 w 1168084"/>
                  <a:gd name="connsiteY0-38" fmla="*/ 1074635 h 1074635"/>
                  <a:gd name="connsiteX1-39" fmla="*/ 778092 w 1168084"/>
                  <a:gd name="connsiteY1-40" fmla="*/ 420179 h 1074635"/>
                  <a:gd name="connsiteX2-41" fmla="*/ 123636 w 1168084"/>
                  <a:gd name="connsiteY2-42" fmla="*/ 30187 h 1074635"/>
                  <a:gd name="connsiteX3-43" fmla="*/ 0 w 1168084"/>
                  <a:gd name="connsiteY3-44" fmla="*/ 0 h 1074635"/>
                  <a:gd name="connsiteX0-45" fmla="*/ 1044448 w 1044448"/>
                  <a:gd name="connsiteY0-46" fmla="*/ 1044448 h 1044448"/>
                  <a:gd name="connsiteX1-47" fmla="*/ 654456 w 1044448"/>
                  <a:gd name="connsiteY1-48" fmla="*/ 389992 h 1044448"/>
                  <a:gd name="connsiteX2-49" fmla="*/ 0 w 1044448"/>
                  <a:gd name="connsiteY2-50" fmla="*/ 0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1044448" y="1044448"/>
                    </a:moveTo>
                    <a:cubicBezTo>
                      <a:pt x="973540" y="804879"/>
                      <a:pt x="843542" y="579079"/>
                      <a:pt x="654456" y="389992"/>
                    </a:cubicBezTo>
                    <a:cubicBezTo>
                      <a:pt x="465369" y="200905"/>
                      <a:pt x="239568" y="70908"/>
                      <a:pt x="0" y="0"/>
                    </a:cubicBezTo>
                  </a:path>
                </a:pathLst>
              </a:custGeom>
              <a:noFill/>
              <a:ln w="381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 34"/>
              <p:cNvSpPr/>
              <p:nvPr/>
            </p:nvSpPr>
            <p:spPr>
              <a:xfrm rot="2700000" flipH="1">
                <a:off x="912586" y="2702764"/>
                <a:ext cx="402187" cy="402187"/>
              </a:xfrm>
              <a:custGeom>
                <a:avLst/>
                <a:gdLst>
                  <a:gd name="connsiteX0" fmla="*/ 1198270 w 1198270"/>
                  <a:gd name="connsiteY0" fmla="*/ 0 h 1198270"/>
                  <a:gd name="connsiteX1" fmla="*/ 0 w 1198270"/>
                  <a:gd name="connsiteY1" fmla="*/ 1 h 1198270"/>
                  <a:gd name="connsiteX2" fmla="*/ 0 w 1198270"/>
                  <a:gd name="connsiteY2" fmla="*/ 1198270 h 1198270"/>
                  <a:gd name="connsiteX3" fmla="*/ 123636 w 1198270"/>
                  <a:gd name="connsiteY3" fmla="*/ 1168084 h 1198270"/>
                  <a:gd name="connsiteX4" fmla="*/ 778092 w 1198270"/>
                  <a:gd name="connsiteY4" fmla="*/ 778092 h 1198270"/>
                  <a:gd name="connsiteX5" fmla="*/ 1168084 w 1198270"/>
                  <a:gd name="connsiteY5" fmla="*/ 123636 h 1198270"/>
                  <a:gd name="connsiteX6" fmla="*/ 1198270 w 1198270"/>
                  <a:gd name="connsiteY6" fmla="*/ 0 h 1198270"/>
                  <a:gd name="connsiteX0-1" fmla="*/ 1198270 w 1198270"/>
                  <a:gd name="connsiteY0-2" fmla="*/ 0 h 1198270"/>
                  <a:gd name="connsiteX1-3" fmla="*/ 0 w 1198270"/>
                  <a:gd name="connsiteY1-4" fmla="*/ 1198270 h 1198270"/>
                  <a:gd name="connsiteX2-5" fmla="*/ 123636 w 1198270"/>
                  <a:gd name="connsiteY2-6" fmla="*/ 1168084 h 1198270"/>
                  <a:gd name="connsiteX3-7" fmla="*/ 778092 w 1198270"/>
                  <a:gd name="connsiteY3-8" fmla="*/ 778092 h 1198270"/>
                  <a:gd name="connsiteX4-9" fmla="*/ 1168084 w 1198270"/>
                  <a:gd name="connsiteY4-10" fmla="*/ 123636 h 1198270"/>
                  <a:gd name="connsiteX5-11" fmla="*/ 1198270 w 1198270"/>
                  <a:gd name="connsiteY5-12" fmla="*/ 0 h 1198270"/>
                  <a:gd name="connsiteX0-13" fmla="*/ 1074634 w 1074634"/>
                  <a:gd name="connsiteY0-14" fmla="*/ 0 h 1168084"/>
                  <a:gd name="connsiteX1-15" fmla="*/ 0 w 1074634"/>
                  <a:gd name="connsiteY1-16" fmla="*/ 1168084 h 1168084"/>
                  <a:gd name="connsiteX2-17" fmla="*/ 654456 w 1074634"/>
                  <a:gd name="connsiteY2-18" fmla="*/ 778092 h 1168084"/>
                  <a:gd name="connsiteX3-19" fmla="*/ 1044448 w 1074634"/>
                  <a:gd name="connsiteY3-20" fmla="*/ 123636 h 1168084"/>
                  <a:gd name="connsiteX4-21" fmla="*/ 1074634 w 1074634"/>
                  <a:gd name="connsiteY4-22" fmla="*/ 0 h 1168084"/>
                  <a:gd name="connsiteX0-23" fmla="*/ 1074634 w 1166074"/>
                  <a:gd name="connsiteY0-24" fmla="*/ 0 h 1168084"/>
                  <a:gd name="connsiteX1-25" fmla="*/ 0 w 1166074"/>
                  <a:gd name="connsiteY1-26" fmla="*/ 1168084 h 1168084"/>
                  <a:gd name="connsiteX2-27" fmla="*/ 654456 w 1166074"/>
                  <a:gd name="connsiteY2-28" fmla="*/ 778092 h 1168084"/>
                  <a:gd name="connsiteX3-29" fmla="*/ 1044448 w 1166074"/>
                  <a:gd name="connsiteY3-30" fmla="*/ 123636 h 1168084"/>
                  <a:gd name="connsiteX4-31" fmla="*/ 1166074 w 1166074"/>
                  <a:gd name="connsiteY4-32" fmla="*/ 91440 h 1168084"/>
                  <a:gd name="connsiteX0-33" fmla="*/ 0 w 1166074"/>
                  <a:gd name="connsiteY0-34" fmla="*/ 1077480 h 1077480"/>
                  <a:gd name="connsiteX1-35" fmla="*/ 654456 w 1166074"/>
                  <a:gd name="connsiteY1-36" fmla="*/ 687488 h 1077480"/>
                  <a:gd name="connsiteX2-37" fmla="*/ 1044448 w 1166074"/>
                  <a:gd name="connsiteY2-38" fmla="*/ 33032 h 1077480"/>
                  <a:gd name="connsiteX3-39" fmla="*/ 1166074 w 1166074"/>
                  <a:gd name="connsiteY3-40" fmla="*/ 836 h 1077480"/>
                  <a:gd name="connsiteX0-41" fmla="*/ 0 w 1044448"/>
                  <a:gd name="connsiteY0-42" fmla="*/ 1044448 h 1044448"/>
                  <a:gd name="connsiteX1-43" fmla="*/ 654456 w 1044448"/>
                  <a:gd name="connsiteY1-44" fmla="*/ 654456 h 1044448"/>
                  <a:gd name="connsiteX2-45" fmla="*/ 1044448 w 1044448"/>
                  <a:gd name="connsiteY2-46" fmla="*/ 0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0" y="1044448"/>
                    </a:moveTo>
                    <a:cubicBezTo>
                      <a:pt x="239568" y="973540"/>
                      <a:pt x="465369" y="843543"/>
                      <a:pt x="654456" y="654456"/>
                    </a:cubicBezTo>
                    <a:cubicBezTo>
                      <a:pt x="843543" y="465368"/>
                      <a:pt x="973540" y="239568"/>
                      <a:pt x="1044448" y="0"/>
                    </a:cubicBezTo>
                  </a:path>
                </a:pathLst>
              </a:custGeom>
              <a:noFill/>
              <a:ln w="381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33"/>
              <p:cNvSpPr/>
              <p:nvPr/>
            </p:nvSpPr>
            <p:spPr>
              <a:xfrm rot="2700000" flipH="1">
                <a:off x="1961828" y="2702764"/>
                <a:ext cx="402187" cy="402187"/>
              </a:xfrm>
              <a:custGeom>
                <a:avLst/>
                <a:gdLst>
                  <a:gd name="connsiteX0" fmla="*/ 1198269 w 1198269"/>
                  <a:gd name="connsiteY0" fmla="*/ 0 h 1198270"/>
                  <a:gd name="connsiteX1" fmla="*/ 1074634 w 1198269"/>
                  <a:gd name="connsiteY1" fmla="*/ 30186 h 1198270"/>
                  <a:gd name="connsiteX2" fmla="*/ 420178 w 1198269"/>
                  <a:gd name="connsiteY2" fmla="*/ 420178 h 1198270"/>
                  <a:gd name="connsiteX3" fmla="*/ 30186 w 1198269"/>
                  <a:gd name="connsiteY3" fmla="*/ 1074634 h 1198270"/>
                  <a:gd name="connsiteX4" fmla="*/ 0 w 1198269"/>
                  <a:gd name="connsiteY4" fmla="*/ 1198270 h 1198270"/>
                  <a:gd name="connsiteX5" fmla="*/ 1198269 w 1198269"/>
                  <a:gd name="connsiteY5" fmla="*/ 1198269 h 1198270"/>
                  <a:gd name="connsiteX6" fmla="*/ 1198269 w 1198269"/>
                  <a:gd name="connsiteY6" fmla="*/ 0 h 1198270"/>
                  <a:gd name="connsiteX0-1" fmla="*/ 1198269 w 1289709"/>
                  <a:gd name="connsiteY0-2" fmla="*/ 1198269 h 1289709"/>
                  <a:gd name="connsiteX1-3" fmla="*/ 1198269 w 1289709"/>
                  <a:gd name="connsiteY1-4" fmla="*/ 0 h 1289709"/>
                  <a:gd name="connsiteX2-5" fmla="*/ 1074634 w 1289709"/>
                  <a:gd name="connsiteY2-6" fmla="*/ 30186 h 1289709"/>
                  <a:gd name="connsiteX3-7" fmla="*/ 420178 w 1289709"/>
                  <a:gd name="connsiteY3-8" fmla="*/ 420178 h 1289709"/>
                  <a:gd name="connsiteX4-9" fmla="*/ 30186 w 1289709"/>
                  <a:gd name="connsiteY4-10" fmla="*/ 1074634 h 1289709"/>
                  <a:gd name="connsiteX5-11" fmla="*/ 0 w 1289709"/>
                  <a:gd name="connsiteY5-12" fmla="*/ 1198270 h 1289709"/>
                  <a:gd name="connsiteX6-13" fmla="*/ 1289709 w 1289709"/>
                  <a:gd name="connsiteY6-14" fmla="*/ 1289709 h 1289709"/>
                  <a:gd name="connsiteX0-15" fmla="*/ 1198269 w 1198269"/>
                  <a:gd name="connsiteY0-16" fmla="*/ 1198269 h 1198270"/>
                  <a:gd name="connsiteX1-17" fmla="*/ 1198269 w 1198269"/>
                  <a:gd name="connsiteY1-18" fmla="*/ 0 h 1198270"/>
                  <a:gd name="connsiteX2-19" fmla="*/ 1074634 w 1198269"/>
                  <a:gd name="connsiteY2-20" fmla="*/ 30186 h 1198270"/>
                  <a:gd name="connsiteX3-21" fmla="*/ 420178 w 1198269"/>
                  <a:gd name="connsiteY3-22" fmla="*/ 420178 h 1198270"/>
                  <a:gd name="connsiteX4-23" fmla="*/ 30186 w 1198269"/>
                  <a:gd name="connsiteY4-24" fmla="*/ 1074634 h 1198270"/>
                  <a:gd name="connsiteX5-25" fmla="*/ 0 w 1198269"/>
                  <a:gd name="connsiteY5-26" fmla="*/ 1198270 h 1198270"/>
                  <a:gd name="connsiteX0-27" fmla="*/ 1198269 w 1198269"/>
                  <a:gd name="connsiteY0-28" fmla="*/ 0 h 1198270"/>
                  <a:gd name="connsiteX1-29" fmla="*/ 1074634 w 1198269"/>
                  <a:gd name="connsiteY1-30" fmla="*/ 30186 h 1198270"/>
                  <a:gd name="connsiteX2-31" fmla="*/ 420178 w 1198269"/>
                  <a:gd name="connsiteY2-32" fmla="*/ 420178 h 1198270"/>
                  <a:gd name="connsiteX3-33" fmla="*/ 30186 w 1198269"/>
                  <a:gd name="connsiteY3-34" fmla="*/ 1074634 h 1198270"/>
                  <a:gd name="connsiteX4-35" fmla="*/ 0 w 1198269"/>
                  <a:gd name="connsiteY4-36" fmla="*/ 1198270 h 1198270"/>
                  <a:gd name="connsiteX0-37" fmla="*/ 1074634 w 1074634"/>
                  <a:gd name="connsiteY0-38" fmla="*/ 0 h 1168084"/>
                  <a:gd name="connsiteX1-39" fmla="*/ 420178 w 1074634"/>
                  <a:gd name="connsiteY1-40" fmla="*/ 389992 h 1168084"/>
                  <a:gd name="connsiteX2-41" fmla="*/ 30186 w 1074634"/>
                  <a:gd name="connsiteY2-42" fmla="*/ 1044448 h 1168084"/>
                  <a:gd name="connsiteX3-43" fmla="*/ 0 w 1074634"/>
                  <a:gd name="connsiteY3-44" fmla="*/ 1168084 h 1168084"/>
                  <a:gd name="connsiteX0-45" fmla="*/ 1044448 w 1044448"/>
                  <a:gd name="connsiteY0-46" fmla="*/ 0 h 1044448"/>
                  <a:gd name="connsiteX1-47" fmla="*/ 389992 w 1044448"/>
                  <a:gd name="connsiteY1-48" fmla="*/ 389992 h 1044448"/>
                  <a:gd name="connsiteX2-49" fmla="*/ 0 w 1044448"/>
                  <a:gd name="connsiteY2-50" fmla="*/ 1044448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1044448" y="0"/>
                    </a:moveTo>
                    <a:cubicBezTo>
                      <a:pt x="804880" y="70908"/>
                      <a:pt x="579079" y="200905"/>
                      <a:pt x="389992" y="389992"/>
                    </a:cubicBezTo>
                    <a:cubicBezTo>
                      <a:pt x="200905" y="579079"/>
                      <a:pt x="70908" y="804879"/>
                      <a:pt x="0" y="1044448"/>
                    </a:cubicBezTo>
                  </a:path>
                </a:pathLst>
              </a:custGeom>
              <a:noFill/>
              <a:ln w="381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 31"/>
              <p:cNvSpPr/>
              <p:nvPr/>
            </p:nvSpPr>
            <p:spPr>
              <a:xfrm rot="2700000" flipH="1">
                <a:off x="1437207" y="3227384"/>
                <a:ext cx="402187" cy="402187"/>
              </a:xfrm>
              <a:custGeom>
                <a:avLst/>
                <a:gdLst>
                  <a:gd name="connsiteX0" fmla="*/ 1198269 w 1198269"/>
                  <a:gd name="connsiteY0" fmla="*/ 0 h 1198269"/>
                  <a:gd name="connsiteX1" fmla="*/ 0 w 1198269"/>
                  <a:gd name="connsiteY1" fmla="*/ 0 h 1198269"/>
                  <a:gd name="connsiteX2" fmla="*/ 30186 w 1198269"/>
                  <a:gd name="connsiteY2" fmla="*/ 123635 h 1198269"/>
                  <a:gd name="connsiteX3" fmla="*/ 420178 w 1198269"/>
                  <a:gd name="connsiteY3" fmla="*/ 778091 h 1198269"/>
                  <a:gd name="connsiteX4" fmla="*/ 1074634 w 1198269"/>
                  <a:gd name="connsiteY4" fmla="*/ 1168083 h 1198269"/>
                  <a:gd name="connsiteX5" fmla="*/ 1198269 w 1198269"/>
                  <a:gd name="connsiteY5" fmla="*/ 1198269 h 1198269"/>
                  <a:gd name="connsiteX6" fmla="*/ 1198269 w 1198269"/>
                  <a:gd name="connsiteY6" fmla="*/ 0 h 1198269"/>
                  <a:gd name="connsiteX0-1" fmla="*/ 1198269 w 1289709"/>
                  <a:gd name="connsiteY0-2" fmla="*/ 0 h 1198269"/>
                  <a:gd name="connsiteX1-3" fmla="*/ 0 w 1289709"/>
                  <a:gd name="connsiteY1-4" fmla="*/ 0 h 1198269"/>
                  <a:gd name="connsiteX2-5" fmla="*/ 30186 w 1289709"/>
                  <a:gd name="connsiteY2-6" fmla="*/ 123635 h 1198269"/>
                  <a:gd name="connsiteX3-7" fmla="*/ 420178 w 1289709"/>
                  <a:gd name="connsiteY3-8" fmla="*/ 778091 h 1198269"/>
                  <a:gd name="connsiteX4-9" fmla="*/ 1074634 w 1289709"/>
                  <a:gd name="connsiteY4-10" fmla="*/ 1168083 h 1198269"/>
                  <a:gd name="connsiteX5-11" fmla="*/ 1198269 w 1289709"/>
                  <a:gd name="connsiteY5-12" fmla="*/ 1198269 h 1198269"/>
                  <a:gd name="connsiteX6-13" fmla="*/ 1289709 w 1289709"/>
                  <a:gd name="connsiteY6-14" fmla="*/ 91440 h 1198269"/>
                  <a:gd name="connsiteX0-15" fmla="*/ 0 w 1289709"/>
                  <a:gd name="connsiteY0-16" fmla="*/ 0 h 1198269"/>
                  <a:gd name="connsiteX1-17" fmla="*/ 30186 w 1289709"/>
                  <a:gd name="connsiteY1-18" fmla="*/ 123635 h 1198269"/>
                  <a:gd name="connsiteX2-19" fmla="*/ 420178 w 1289709"/>
                  <a:gd name="connsiteY2-20" fmla="*/ 778091 h 1198269"/>
                  <a:gd name="connsiteX3-21" fmla="*/ 1074634 w 1289709"/>
                  <a:gd name="connsiteY3-22" fmla="*/ 1168083 h 1198269"/>
                  <a:gd name="connsiteX4-23" fmla="*/ 1198269 w 1289709"/>
                  <a:gd name="connsiteY4-24" fmla="*/ 1198269 h 1198269"/>
                  <a:gd name="connsiteX5-25" fmla="*/ 1289709 w 1289709"/>
                  <a:gd name="connsiteY5-26" fmla="*/ 91440 h 1198269"/>
                  <a:gd name="connsiteX0-27" fmla="*/ 0 w 1198269"/>
                  <a:gd name="connsiteY0-28" fmla="*/ 0 h 1198269"/>
                  <a:gd name="connsiteX1-29" fmla="*/ 30186 w 1198269"/>
                  <a:gd name="connsiteY1-30" fmla="*/ 123635 h 1198269"/>
                  <a:gd name="connsiteX2-31" fmla="*/ 420178 w 1198269"/>
                  <a:gd name="connsiteY2-32" fmla="*/ 778091 h 1198269"/>
                  <a:gd name="connsiteX3-33" fmla="*/ 1074634 w 1198269"/>
                  <a:gd name="connsiteY3-34" fmla="*/ 1168083 h 1198269"/>
                  <a:gd name="connsiteX4-35" fmla="*/ 1198269 w 1198269"/>
                  <a:gd name="connsiteY4-36" fmla="*/ 1198269 h 1198269"/>
                  <a:gd name="connsiteX0-37" fmla="*/ 0 w 1074634"/>
                  <a:gd name="connsiteY0-38" fmla="*/ 0 h 1168083"/>
                  <a:gd name="connsiteX1-39" fmla="*/ 30186 w 1074634"/>
                  <a:gd name="connsiteY1-40" fmla="*/ 123635 h 1168083"/>
                  <a:gd name="connsiteX2-41" fmla="*/ 420178 w 1074634"/>
                  <a:gd name="connsiteY2-42" fmla="*/ 778091 h 1168083"/>
                  <a:gd name="connsiteX3-43" fmla="*/ 1074634 w 1074634"/>
                  <a:gd name="connsiteY3-44" fmla="*/ 1168083 h 1168083"/>
                  <a:gd name="connsiteX0-45" fmla="*/ 0 w 1044448"/>
                  <a:gd name="connsiteY0-46" fmla="*/ 0 h 1044448"/>
                  <a:gd name="connsiteX1-47" fmla="*/ 389992 w 1044448"/>
                  <a:gd name="connsiteY1-48" fmla="*/ 654456 h 1044448"/>
                  <a:gd name="connsiteX2-49" fmla="*/ 1044448 w 1044448"/>
                  <a:gd name="connsiteY2-50" fmla="*/ 1044448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0" y="0"/>
                    </a:moveTo>
                    <a:cubicBezTo>
                      <a:pt x="70908" y="239568"/>
                      <a:pt x="200905" y="465369"/>
                      <a:pt x="389992" y="654456"/>
                    </a:cubicBezTo>
                    <a:cubicBezTo>
                      <a:pt x="579079" y="843542"/>
                      <a:pt x="804879" y="973540"/>
                      <a:pt x="1044448" y="1044448"/>
                    </a:cubicBezTo>
                  </a:path>
                </a:pathLst>
              </a:custGeom>
              <a:noFill/>
              <a:ln w="381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2960022" y="2380532"/>
            <a:ext cx="865102" cy="865102"/>
            <a:chOff x="912586" y="2178144"/>
            <a:chExt cx="1451429" cy="1451427"/>
          </a:xfrm>
        </p:grpSpPr>
        <p:sp>
          <p:nvSpPr>
            <p:cNvPr id="47" name="椭圆 46"/>
            <p:cNvSpPr/>
            <p:nvPr/>
          </p:nvSpPr>
          <p:spPr>
            <a:xfrm>
              <a:off x="1040447" y="2306004"/>
              <a:ext cx="1195707" cy="1195706"/>
            </a:xfrm>
            <a:prstGeom prst="ellipse">
              <a:avLst/>
            </a:prstGeom>
            <a:noFill/>
            <a:ln>
              <a:solidFill>
                <a:srgbClr val="01E2BC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1217725" y="2483282"/>
              <a:ext cx="841151" cy="8411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912586" y="2178144"/>
              <a:ext cx="1451429" cy="1451427"/>
              <a:chOff x="912586" y="2178144"/>
              <a:chExt cx="1451429" cy="1451427"/>
            </a:xfrm>
          </p:grpSpPr>
          <p:sp>
            <p:nvSpPr>
              <p:cNvPr id="50" name="任意多边形 35"/>
              <p:cNvSpPr/>
              <p:nvPr/>
            </p:nvSpPr>
            <p:spPr>
              <a:xfrm rot="2700000" flipH="1">
                <a:off x="1437207" y="2178144"/>
                <a:ext cx="402187" cy="402187"/>
              </a:xfrm>
              <a:custGeom>
                <a:avLst/>
                <a:gdLst>
                  <a:gd name="connsiteX0" fmla="*/ 778092 w 1198270"/>
                  <a:gd name="connsiteY0" fmla="*/ 420179 h 1198271"/>
                  <a:gd name="connsiteX1" fmla="*/ 123636 w 1198270"/>
                  <a:gd name="connsiteY1" fmla="*/ 30187 h 1198271"/>
                  <a:gd name="connsiteX2" fmla="*/ 0 w 1198270"/>
                  <a:gd name="connsiteY2" fmla="*/ 0 h 1198271"/>
                  <a:gd name="connsiteX3" fmla="*/ 0 w 1198270"/>
                  <a:gd name="connsiteY3" fmla="*/ 1198270 h 1198271"/>
                  <a:gd name="connsiteX4" fmla="*/ 1198270 w 1198270"/>
                  <a:gd name="connsiteY4" fmla="*/ 1198271 h 1198271"/>
                  <a:gd name="connsiteX5" fmla="*/ 1168084 w 1198270"/>
                  <a:gd name="connsiteY5" fmla="*/ 1074635 h 1198271"/>
                  <a:gd name="connsiteX6" fmla="*/ 778092 w 1198270"/>
                  <a:gd name="connsiteY6" fmla="*/ 420179 h 1198271"/>
                  <a:gd name="connsiteX0-1" fmla="*/ 0 w 1198270"/>
                  <a:gd name="connsiteY0-2" fmla="*/ 1198270 h 1289710"/>
                  <a:gd name="connsiteX1-3" fmla="*/ 1198270 w 1198270"/>
                  <a:gd name="connsiteY1-4" fmla="*/ 1198271 h 1289710"/>
                  <a:gd name="connsiteX2-5" fmla="*/ 1168084 w 1198270"/>
                  <a:gd name="connsiteY2-6" fmla="*/ 1074635 h 1289710"/>
                  <a:gd name="connsiteX3-7" fmla="*/ 778092 w 1198270"/>
                  <a:gd name="connsiteY3-8" fmla="*/ 420179 h 1289710"/>
                  <a:gd name="connsiteX4-9" fmla="*/ 123636 w 1198270"/>
                  <a:gd name="connsiteY4-10" fmla="*/ 30187 h 1289710"/>
                  <a:gd name="connsiteX5-11" fmla="*/ 0 w 1198270"/>
                  <a:gd name="connsiteY5-12" fmla="*/ 0 h 1289710"/>
                  <a:gd name="connsiteX6-13" fmla="*/ 91440 w 1198270"/>
                  <a:gd name="connsiteY6-14" fmla="*/ 1289710 h 1289710"/>
                  <a:gd name="connsiteX0-15" fmla="*/ 1198270 w 1198270"/>
                  <a:gd name="connsiteY0-16" fmla="*/ 1198271 h 1289710"/>
                  <a:gd name="connsiteX1-17" fmla="*/ 1168084 w 1198270"/>
                  <a:gd name="connsiteY1-18" fmla="*/ 1074635 h 1289710"/>
                  <a:gd name="connsiteX2-19" fmla="*/ 778092 w 1198270"/>
                  <a:gd name="connsiteY2-20" fmla="*/ 420179 h 1289710"/>
                  <a:gd name="connsiteX3-21" fmla="*/ 123636 w 1198270"/>
                  <a:gd name="connsiteY3-22" fmla="*/ 30187 h 1289710"/>
                  <a:gd name="connsiteX4-23" fmla="*/ 0 w 1198270"/>
                  <a:gd name="connsiteY4-24" fmla="*/ 0 h 1289710"/>
                  <a:gd name="connsiteX5-25" fmla="*/ 91440 w 1198270"/>
                  <a:gd name="connsiteY5-26" fmla="*/ 1289710 h 1289710"/>
                  <a:gd name="connsiteX0-27" fmla="*/ 1198270 w 1198270"/>
                  <a:gd name="connsiteY0-28" fmla="*/ 1198271 h 1198271"/>
                  <a:gd name="connsiteX1-29" fmla="*/ 1168084 w 1198270"/>
                  <a:gd name="connsiteY1-30" fmla="*/ 1074635 h 1198271"/>
                  <a:gd name="connsiteX2-31" fmla="*/ 778092 w 1198270"/>
                  <a:gd name="connsiteY2-32" fmla="*/ 420179 h 1198271"/>
                  <a:gd name="connsiteX3-33" fmla="*/ 123636 w 1198270"/>
                  <a:gd name="connsiteY3-34" fmla="*/ 30187 h 1198271"/>
                  <a:gd name="connsiteX4-35" fmla="*/ 0 w 1198270"/>
                  <a:gd name="connsiteY4-36" fmla="*/ 0 h 1198271"/>
                  <a:gd name="connsiteX0-37" fmla="*/ 1168084 w 1168084"/>
                  <a:gd name="connsiteY0-38" fmla="*/ 1074635 h 1074635"/>
                  <a:gd name="connsiteX1-39" fmla="*/ 778092 w 1168084"/>
                  <a:gd name="connsiteY1-40" fmla="*/ 420179 h 1074635"/>
                  <a:gd name="connsiteX2-41" fmla="*/ 123636 w 1168084"/>
                  <a:gd name="connsiteY2-42" fmla="*/ 30187 h 1074635"/>
                  <a:gd name="connsiteX3-43" fmla="*/ 0 w 1168084"/>
                  <a:gd name="connsiteY3-44" fmla="*/ 0 h 1074635"/>
                  <a:gd name="connsiteX0-45" fmla="*/ 1044448 w 1044448"/>
                  <a:gd name="connsiteY0-46" fmla="*/ 1044448 h 1044448"/>
                  <a:gd name="connsiteX1-47" fmla="*/ 654456 w 1044448"/>
                  <a:gd name="connsiteY1-48" fmla="*/ 389992 h 1044448"/>
                  <a:gd name="connsiteX2-49" fmla="*/ 0 w 1044448"/>
                  <a:gd name="connsiteY2-50" fmla="*/ 0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1044448" y="1044448"/>
                    </a:moveTo>
                    <a:cubicBezTo>
                      <a:pt x="973540" y="804879"/>
                      <a:pt x="843542" y="579079"/>
                      <a:pt x="654456" y="389992"/>
                    </a:cubicBezTo>
                    <a:cubicBezTo>
                      <a:pt x="465369" y="200905"/>
                      <a:pt x="239568" y="70908"/>
                      <a:pt x="0" y="0"/>
                    </a:cubicBezTo>
                  </a:path>
                </a:pathLst>
              </a:custGeom>
              <a:noFill/>
              <a:ln w="381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34"/>
              <p:cNvSpPr/>
              <p:nvPr/>
            </p:nvSpPr>
            <p:spPr>
              <a:xfrm rot="2700000" flipH="1">
                <a:off x="912586" y="2702764"/>
                <a:ext cx="402187" cy="402187"/>
              </a:xfrm>
              <a:custGeom>
                <a:avLst/>
                <a:gdLst>
                  <a:gd name="connsiteX0" fmla="*/ 1198270 w 1198270"/>
                  <a:gd name="connsiteY0" fmla="*/ 0 h 1198270"/>
                  <a:gd name="connsiteX1" fmla="*/ 0 w 1198270"/>
                  <a:gd name="connsiteY1" fmla="*/ 1 h 1198270"/>
                  <a:gd name="connsiteX2" fmla="*/ 0 w 1198270"/>
                  <a:gd name="connsiteY2" fmla="*/ 1198270 h 1198270"/>
                  <a:gd name="connsiteX3" fmla="*/ 123636 w 1198270"/>
                  <a:gd name="connsiteY3" fmla="*/ 1168084 h 1198270"/>
                  <a:gd name="connsiteX4" fmla="*/ 778092 w 1198270"/>
                  <a:gd name="connsiteY4" fmla="*/ 778092 h 1198270"/>
                  <a:gd name="connsiteX5" fmla="*/ 1168084 w 1198270"/>
                  <a:gd name="connsiteY5" fmla="*/ 123636 h 1198270"/>
                  <a:gd name="connsiteX6" fmla="*/ 1198270 w 1198270"/>
                  <a:gd name="connsiteY6" fmla="*/ 0 h 1198270"/>
                  <a:gd name="connsiteX0-1" fmla="*/ 1198270 w 1198270"/>
                  <a:gd name="connsiteY0-2" fmla="*/ 0 h 1198270"/>
                  <a:gd name="connsiteX1-3" fmla="*/ 0 w 1198270"/>
                  <a:gd name="connsiteY1-4" fmla="*/ 1198270 h 1198270"/>
                  <a:gd name="connsiteX2-5" fmla="*/ 123636 w 1198270"/>
                  <a:gd name="connsiteY2-6" fmla="*/ 1168084 h 1198270"/>
                  <a:gd name="connsiteX3-7" fmla="*/ 778092 w 1198270"/>
                  <a:gd name="connsiteY3-8" fmla="*/ 778092 h 1198270"/>
                  <a:gd name="connsiteX4-9" fmla="*/ 1168084 w 1198270"/>
                  <a:gd name="connsiteY4-10" fmla="*/ 123636 h 1198270"/>
                  <a:gd name="connsiteX5-11" fmla="*/ 1198270 w 1198270"/>
                  <a:gd name="connsiteY5-12" fmla="*/ 0 h 1198270"/>
                  <a:gd name="connsiteX0-13" fmla="*/ 1074634 w 1074634"/>
                  <a:gd name="connsiteY0-14" fmla="*/ 0 h 1168084"/>
                  <a:gd name="connsiteX1-15" fmla="*/ 0 w 1074634"/>
                  <a:gd name="connsiteY1-16" fmla="*/ 1168084 h 1168084"/>
                  <a:gd name="connsiteX2-17" fmla="*/ 654456 w 1074634"/>
                  <a:gd name="connsiteY2-18" fmla="*/ 778092 h 1168084"/>
                  <a:gd name="connsiteX3-19" fmla="*/ 1044448 w 1074634"/>
                  <a:gd name="connsiteY3-20" fmla="*/ 123636 h 1168084"/>
                  <a:gd name="connsiteX4-21" fmla="*/ 1074634 w 1074634"/>
                  <a:gd name="connsiteY4-22" fmla="*/ 0 h 1168084"/>
                  <a:gd name="connsiteX0-23" fmla="*/ 1074634 w 1166074"/>
                  <a:gd name="connsiteY0-24" fmla="*/ 0 h 1168084"/>
                  <a:gd name="connsiteX1-25" fmla="*/ 0 w 1166074"/>
                  <a:gd name="connsiteY1-26" fmla="*/ 1168084 h 1168084"/>
                  <a:gd name="connsiteX2-27" fmla="*/ 654456 w 1166074"/>
                  <a:gd name="connsiteY2-28" fmla="*/ 778092 h 1168084"/>
                  <a:gd name="connsiteX3-29" fmla="*/ 1044448 w 1166074"/>
                  <a:gd name="connsiteY3-30" fmla="*/ 123636 h 1168084"/>
                  <a:gd name="connsiteX4-31" fmla="*/ 1166074 w 1166074"/>
                  <a:gd name="connsiteY4-32" fmla="*/ 91440 h 1168084"/>
                  <a:gd name="connsiteX0-33" fmla="*/ 0 w 1166074"/>
                  <a:gd name="connsiteY0-34" fmla="*/ 1077480 h 1077480"/>
                  <a:gd name="connsiteX1-35" fmla="*/ 654456 w 1166074"/>
                  <a:gd name="connsiteY1-36" fmla="*/ 687488 h 1077480"/>
                  <a:gd name="connsiteX2-37" fmla="*/ 1044448 w 1166074"/>
                  <a:gd name="connsiteY2-38" fmla="*/ 33032 h 1077480"/>
                  <a:gd name="connsiteX3-39" fmla="*/ 1166074 w 1166074"/>
                  <a:gd name="connsiteY3-40" fmla="*/ 836 h 1077480"/>
                  <a:gd name="connsiteX0-41" fmla="*/ 0 w 1044448"/>
                  <a:gd name="connsiteY0-42" fmla="*/ 1044448 h 1044448"/>
                  <a:gd name="connsiteX1-43" fmla="*/ 654456 w 1044448"/>
                  <a:gd name="connsiteY1-44" fmla="*/ 654456 h 1044448"/>
                  <a:gd name="connsiteX2-45" fmla="*/ 1044448 w 1044448"/>
                  <a:gd name="connsiteY2-46" fmla="*/ 0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0" y="1044448"/>
                    </a:moveTo>
                    <a:cubicBezTo>
                      <a:pt x="239568" y="973540"/>
                      <a:pt x="465369" y="843543"/>
                      <a:pt x="654456" y="654456"/>
                    </a:cubicBezTo>
                    <a:cubicBezTo>
                      <a:pt x="843543" y="465368"/>
                      <a:pt x="973540" y="239568"/>
                      <a:pt x="1044448" y="0"/>
                    </a:cubicBezTo>
                  </a:path>
                </a:pathLst>
              </a:custGeom>
              <a:noFill/>
              <a:ln w="381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33"/>
              <p:cNvSpPr/>
              <p:nvPr/>
            </p:nvSpPr>
            <p:spPr>
              <a:xfrm rot="2700000" flipH="1">
                <a:off x="1961828" y="2702764"/>
                <a:ext cx="402187" cy="402187"/>
              </a:xfrm>
              <a:custGeom>
                <a:avLst/>
                <a:gdLst>
                  <a:gd name="connsiteX0" fmla="*/ 1198269 w 1198269"/>
                  <a:gd name="connsiteY0" fmla="*/ 0 h 1198270"/>
                  <a:gd name="connsiteX1" fmla="*/ 1074634 w 1198269"/>
                  <a:gd name="connsiteY1" fmla="*/ 30186 h 1198270"/>
                  <a:gd name="connsiteX2" fmla="*/ 420178 w 1198269"/>
                  <a:gd name="connsiteY2" fmla="*/ 420178 h 1198270"/>
                  <a:gd name="connsiteX3" fmla="*/ 30186 w 1198269"/>
                  <a:gd name="connsiteY3" fmla="*/ 1074634 h 1198270"/>
                  <a:gd name="connsiteX4" fmla="*/ 0 w 1198269"/>
                  <a:gd name="connsiteY4" fmla="*/ 1198270 h 1198270"/>
                  <a:gd name="connsiteX5" fmla="*/ 1198269 w 1198269"/>
                  <a:gd name="connsiteY5" fmla="*/ 1198269 h 1198270"/>
                  <a:gd name="connsiteX6" fmla="*/ 1198269 w 1198269"/>
                  <a:gd name="connsiteY6" fmla="*/ 0 h 1198270"/>
                  <a:gd name="connsiteX0-1" fmla="*/ 1198269 w 1289709"/>
                  <a:gd name="connsiteY0-2" fmla="*/ 1198269 h 1289709"/>
                  <a:gd name="connsiteX1-3" fmla="*/ 1198269 w 1289709"/>
                  <a:gd name="connsiteY1-4" fmla="*/ 0 h 1289709"/>
                  <a:gd name="connsiteX2-5" fmla="*/ 1074634 w 1289709"/>
                  <a:gd name="connsiteY2-6" fmla="*/ 30186 h 1289709"/>
                  <a:gd name="connsiteX3-7" fmla="*/ 420178 w 1289709"/>
                  <a:gd name="connsiteY3-8" fmla="*/ 420178 h 1289709"/>
                  <a:gd name="connsiteX4-9" fmla="*/ 30186 w 1289709"/>
                  <a:gd name="connsiteY4-10" fmla="*/ 1074634 h 1289709"/>
                  <a:gd name="connsiteX5-11" fmla="*/ 0 w 1289709"/>
                  <a:gd name="connsiteY5-12" fmla="*/ 1198270 h 1289709"/>
                  <a:gd name="connsiteX6-13" fmla="*/ 1289709 w 1289709"/>
                  <a:gd name="connsiteY6-14" fmla="*/ 1289709 h 1289709"/>
                  <a:gd name="connsiteX0-15" fmla="*/ 1198269 w 1198269"/>
                  <a:gd name="connsiteY0-16" fmla="*/ 1198269 h 1198270"/>
                  <a:gd name="connsiteX1-17" fmla="*/ 1198269 w 1198269"/>
                  <a:gd name="connsiteY1-18" fmla="*/ 0 h 1198270"/>
                  <a:gd name="connsiteX2-19" fmla="*/ 1074634 w 1198269"/>
                  <a:gd name="connsiteY2-20" fmla="*/ 30186 h 1198270"/>
                  <a:gd name="connsiteX3-21" fmla="*/ 420178 w 1198269"/>
                  <a:gd name="connsiteY3-22" fmla="*/ 420178 h 1198270"/>
                  <a:gd name="connsiteX4-23" fmla="*/ 30186 w 1198269"/>
                  <a:gd name="connsiteY4-24" fmla="*/ 1074634 h 1198270"/>
                  <a:gd name="connsiteX5-25" fmla="*/ 0 w 1198269"/>
                  <a:gd name="connsiteY5-26" fmla="*/ 1198270 h 1198270"/>
                  <a:gd name="connsiteX0-27" fmla="*/ 1198269 w 1198269"/>
                  <a:gd name="connsiteY0-28" fmla="*/ 0 h 1198270"/>
                  <a:gd name="connsiteX1-29" fmla="*/ 1074634 w 1198269"/>
                  <a:gd name="connsiteY1-30" fmla="*/ 30186 h 1198270"/>
                  <a:gd name="connsiteX2-31" fmla="*/ 420178 w 1198269"/>
                  <a:gd name="connsiteY2-32" fmla="*/ 420178 h 1198270"/>
                  <a:gd name="connsiteX3-33" fmla="*/ 30186 w 1198269"/>
                  <a:gd name="connsiteY3-34" fmla="*/ 1074634 h 1198270"/>
                  <a:gd name="connsiteX4-35" fmla="*/ 0 w 1198269"/>
                  <a:gd name="connsiteY4-36" fmla="*/ 1198270 h 1198270"/>
                  <a:gd name="connsiteX0-37" fmla="*/ 1074634 w 1074634"/>
                  <a:gd name="connsiteY0-38" fmla="*/ 0 h 1168084"/>
                  <a:gd name="connsiteX1-39" fmla="*/ 420178 w 1074634"/>
                  <a:gd name="connsiteY1-40" fmla="*/ 389992 h 1168084"/>
                  <a:gd name="connsiteX2-41" fmla="*/ 30186 w 1074634"/>
                  <a:gd name="connsiteY2-42" fmla="*/ 1044448 h 1168084"/>
                  <a:gd name="connsiteX3-43" fmla="*/ 0 w 1074634"/>
                  <a:gd name="connsiteY3-44" fmla="*/ 1168084 h 1168084"/>
                  <a:gd name="connsiteX0-45" fmla="*/ 1044448 w 1044448"/>
                  <a:gd name="connsiteY0-46" fmla="*/ 0 h 1044448"/>
                  <a:gd name="connsiteX1-47" fmla="*/ 389992 w 1044448"/>
                  <a:gd name="connsiteY1-48" fmla="*/ 389992 h 1044448"/>
                  <a:gd name="connsiteX2-49" fmla="*/ 0 w 1044448"/>
                  <a:gd name="connsiteY2-50" fmla="*/ 1044448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1044448" y="0"/>
                    </a:moveTo>
                    <a:cubicBezTo>
                      <a:pt x="804880" y="70908"/>
                      <a:pt x="579079" y="200905"/>
                      <a:pt x="389992" y="389992"/>
                    </a:cubicBezTo>
                    <a:cubicBezTo>
                      <a:pt x="200905" y="579079"/>
                      <a:pt x="70908" y="804879"/>
                      <a:pt x="0" y="1044448"/>
                    </a:cubicBezTo>
                  </a:path>
                </a:pathLst>
              </a:custGeom>
              <a:noFill/>
              <a:ln w="381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31"/>
              <p:cNvSpPr/>
              <p:nvPr/>
            </p:nvSpPr>
            <p:spPr>
              <a:xfrm rot="2700000" flipH="1">
                <a:off x="1437207" y="3227384"/>
                <a:ext cx="402187" cy="402187"/>
              </a:xfrm>
              <a:custGeom>
                <a:avLst/>
                <a:gdLst>
                  <a:gd name="connsiteX0" fmla="*/ 1198269 w 1198269"/>
                  <a:gd name="connsiteY0" fmla="*/ 0 h 1198269"/>
                  <a:gd name="connsiteX1" fmla="*/ 0 w 1198269"/>
                  <a:gd name="connsiteY1" fmla="*/ 0 h 1198269"/>
                  <a:gd name="connsiteX2" fmla="*/ 30186 w 1198269"/>
                  <a:gd name="connsiteY2" fmla="*/ 123635 h 1198269"/>
                  <a:gd name="connsiteX3" fmla="*/ 420178 w 1198269"/>
                  <a:gd name="connsiteY3" fmla="*/ 778091 h 1198269"/>
                  <a:gd name="connsiteX4" fmla="*/ 1074634 w 1198269"/>
                  <a:gd name="connsiteY4" fmla="*/ 1168083 h 1198269"/>
                  <a:gd name="connsiteX5" fmla="*/ 1198269 w 1198269"/>
                  <a:gd name="connsiteY5" fmla="*/ 1198269 h 1198269"/>
                  <a:gd name="connsiteX6" fmla="*/ 1198269 w 1198269"/>
                  <a:gd name="connsiteY6" fmla="*/ 0 h 1198269"/>
                  <a:gd name="connsiteX0-1" fmla="*/ 1198269 w 1289709"/>
                  <a:gd name="connsiteY0-2" fmla="*/ 0 h 1198269"/>
                  <a:gd name="connsiteX1-3" fmla="*/ 0 w 1289709"/>
                  <a:gd name="connsiteY1-4" fmla="*/ 0 h 1198269"/>
                  <a:gd name="connsiteX2-5" fmla="*/ 30186 w 1289709"/>
                  <a:gd name="connsiteY2-6" fmla="*/ 123635 h 1198269"/>
                  <a:gd name="connsiteX3-7" fmla="*/ 420178 w 1289709"/>
                  <a:gd name="connsiteY3-8" fmla="*/ 778091 h 1198269"/>
                  <a:gd name="connsiteX4-9" fmla="*/ 1074634 w 1289709"/>
                  <a:gd name="connsiteY4-10" fmla="*/ 1168083 h 1198269"/>
                  <a:gd name="connsiteX5-11" fmla="*/ 1198269 w 1289709"/>
                  <a:gd name="connsiteY5-12" fmla="*/ 1198269 h 1198269"/>
                  <a:gd name="connsiteX6-13" fmla="*/ 1289709 w 1289709"/>
                  <a:gd name="connsiteY6-14" fmla="*/ 91440 h 1198269"/>
                  <a:gd name="connsiteX0-15" fmla="*/ 0 w 1289709"/>
                  <a:gd name="connsiteY0-16" fmla="*/ 0 h 1198269"/>
                  <a:gd name="connsiteX1-17" fmla="*/ 30186 w 1289709"/>
                  <a:gd name="connsiteY1-18" fmla="*/ 123635 h 1198269"/>
                  <a:gd name="connsiteX2-19" fmla="*/ 420178 w 1289709"/>
                  <a:gd name="connsiteY2-20" fmla="*/ 778091 h 1198269"/>
                  <a:gd name="connsiteX3-21" fmla="*/ 1074634 w 1289709"/>
                  <a:gd name="connsiteY3-22" fmla="*/ 1168083 h 1198269"/>
                  <a:gd name="connsiteX4-23" fmla="*/ 1198269 w 1289709"/>
                  <a:gd name="connsiteY4-24" fmla="*/ 1198269 h 1198269"/>
                  <a:gd name="connsiteX5-25" fmla="*/ 1289709 w 1289709"/>
                  <a:gd name="connsiteY5-26" fmla="*/ 91440 h 1198269"/>
                  <a:gd name="connsiteX0-27" fmla="*/ 0 w 1198269"/>
                  <a:gd name="connsiteY0-28" fmla="*/ 0 h 1198269"/>
                  <a:gd name="connsiteX1-29" fmla="*/ 30186 w 1198269"/>
                  <a:gd name="connsiteY1-30" fmla="*/ 123635 h 1198269"/>
                  <a:gd name="connsiteX2-31" fmla="*/ 420178 w 1198269"/>
                  <a:gd name="connsiteY2-32" fmla="*/ 778091 h 1198269"/>
                  <a:gd name="connsiteX3-33" fmla="*/ 1074634 w 1198269"/>
                  <a:gd name="connsiteY3-34" fmla="*/ 1168083 h 1198269"/>
                  <a:gd name="connsiteX4-35" fmla="*/ 1198269 w 1198269"/>
                  <a:gd name="connsiteY4-36" fmla="*/ 1198269 h 1198269"/>
                  <a:gd name="connsiteX0-37" fmla="*/ 0 w 1074634"/>
                  <a:gd name="connsiteY0-38" fmla="*/ 0 h 1168083"/>
                  <a:gd name="connsiteX1-39" fmla="*/ 30186 w 1074634"/>
                  <a:gd name="connsiteY1-40" fmla="*/ 123635 h 1168083"/>
                  <a:gd name="connsiteX2-41" fmla="*/ 420178 w 1074634"/>
                  <a:gd name="connsiteY2-42" fmla="*/ 778091 h 1168083"/>
                  <a:gd name="connsiteX3-43" fmla="*/ 1074634 w 1074634"/>
                  <a:gd name="connsiteY3-44" fmla="*/ 1168083 h 1168083"/>
                  <a:gd name="connsiteX0-45" fmla="*/ 0 w 1044448"/>
                  <a:gd name="connsiteY0-46" fmla="*/ 0 h 1044448"/>
                  <a:gd name="connsiteX1-47" fmla="*/ 389992 w 1044448"/>
                  <a:gd name="connsiteY1-48" fmla="*/ 654456 h 1044448"/>
                  <a:gd name="connsiteX2-49" fmla="*/ 1044448 w 1044448"/>
                  <a:gd name="connsiteY2-50" fmla="*/ 1044448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0" y="0"/>
                    </a:moveTo>
                    <a:cubicBezTo>
                      <a:pt x="70908" y="239568"/>
                      <a:pt x="200905" y="465369"/>
                      <a:pt x="389992" y="654456"/>
                    </a:cubicBezTo>
                    <a:cubicBezTo>
                      <a:pt x="579079" y="843542"/>
                      <a:pt x="804879" y="973540"/>
                      <a:pt x="1044448" y="1044448"/>
                    </a:cubicBezTo>
                  </a:path>
                </a:pathLst>
              </a:custGeom>
              <a:noFill/>
              <a:ln w="381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2960022" y="3405698"/>
            <a:ext cx="865102" cy="865102"/>
            <a:chOff x="912586" y="2178144"/>
            <a:chExt cx="1451429" cy="1451427"/>
          </a:xfrm>
        </p:grpSpPr>
        <p:sp>
          <p:nvSpPr>
            <p:cNvPr id="55" name="椭圆 54"/>
            <p:cNvSpPr/>
            <p:nvPr/>
          </p:nvSpPr>
          <p:spPr>
            <a:xfrm>
              <a:off x="1040447" y="2306004"/>
              <a:ext cx="1195707" cy="1195706"/>
            </a:xfrm>
            <a:prstGeom prst="ellipse">
              <a:avLst/>
            </a:prstGeom>
            <a:noFill/>
            <a:ln>
              <a:solidFill>
                <a:srgbClr val="01E2BC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1217725" y="2483282"/>
              <a:ext cx="841151" cy="8411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912586" y="2178144"/>
              <a:ext cx="1451429" cy="1451427"/>
              <a:chOff x="912586" y="2178144"/>
              <a:chExt cx="1451429" cy="1451427"/>
            </a:xfrm>
          </p:grpSpPr>
          <p:sp>
            <p:nvSpPr>
              <p:cNvPr id="58" name="任意多边形 35"/>
              <p:cNvSpPr/>
              <p:nvPr/>
            </p:nvSpPr>
            <p:spPr>
              <a:xfrm rot="2700000" flipH="1">
                <a:off x="1437207" y="2178144"/>
                <a:ext cx="402187" cy="402187"/>
              </a:xfrm>
              <a:custGeom>
                <a:avLst/>
                <a:gdLst>
                  <a:gd name="connsiteX0" fmla="*/ 778092 w 1198270"/>
                  <a:gd name="connsiteY0" fmla="*/ 420179 h 1198271"/>
                  <a:gd name="connsiteX1" fmla="*/ 123636 w 1198270"/>
                  <a:gd name="connsiteY1" fmla="*/ 30187 h 1198271"/>
                  <a:gd name="connsiteX2" fmla="*/ 0 w 1198270"/>
                  <a:gd name="connsiteY2" fmla="*/ 0 h 1198271"/>
                  <a:gd name="connsiteX3" fmla="*/ 0 w 1198270"/>
                  <a:gd name="connsiteY3" fmla="*/ 1198270 h 1198271"/>
                  <a:gd name="connsiteX4" fmla="*/ 1198270 w 1198270"/>
                  <a:gd name="connsiteY4" fmla="*/ 1198271 h 1198271"/>
                  <a:gd name="connsiteX5" fmla="*/ 1168084 w 1198270"/>
                  <a:gd name="connsiteY5" fmla="*/ 1074635 h 1198271"/>
                  <a:gd name="connsiteX6" fmla="*/ 778092 w 1198270"/>
                  <a:gd name="connsiteY6" fmla="*/ 420179 h 1198271"/>
                  <a:gd name="connsiteX0-1" fmla="*/ 0 w 1198270"/>
                  <a:gd name="connsiteY0-2" fmla="*/ 1198270 h 1289710"/>
                  <a:gd name="connsiteX1-3" fmla="*/ 1198270 w 1198270"/>
                  <a:gd name="connsiteY1-4" fmla="*/ 1198271 h 1289710"/>
                  <a:gd name="connsiteX2-5" fmla="*/ 1168084 w 1198270"/>
                  <a:gd name="connsiteY2-6" fmla="*/ 1074635 h 1289710"/>
                  <a:gd name="connsiteX3-7" fmla="*/ 778092 w 1198270"/>
                  <a:gd name="connsiteY3-8" fmla="*/ 420179 h 1289710"/>
                  <a:gd name="connsiteX4-9" fmla="*/ 123636 w 1198270"/>
                  <a:gd name="connsiteY4-10" fmla="*/ 30187 h 1289710"/>
                  <a:gd name="connsiteX5-11" fmla="*/ 0 w 1198270"/>
                  <a:gd name="connsiteY5-12" fmla="*/ 0 h 1289710"/>
                  <a:gd name="connsiteX6-13" fmla="*/ 91440 w 1198270"/>
                  <a:gd name="connsiteY6-14" fmla="*/ 1289710 h 1289710"/>
                  <a:gd name="connsiteX0-15" fmla="*/ 1198270 w 1198270"/>
                  <a:gd name="connsiteY0-16" fmla="*/ 1198271 h 1289710"/>
                  <a:gd name="connsiteX1-17" fmla="*/ 1168084 w 1198270"/>
                  <a:gd name="connsiteY1-18" fmla="*/ 1074635 h 1289710"/>
                  <a:gd name="connsiteX2-19" fmla="*/ 778092 w 1198270"/>
                  <a:gd name="connsiteY2-20" fmla="*/ 420179 h 1289710"/>
                  <a:gd name="connsiteX3-21" fmla="*/ 123636 w 1198270"/>
                  <a:gd name="connsiteY3-22" fmla="*/ 30187 h 1289710"/>
                  <a:gd name="connsiteX4-23" fmla="*/ 0 w 1198270"/>
                  <a:gd name="connsiteY4-24" fmla="*/ 0 h 1289710"/>
                  <a:gd name="connsiteX5-25" fmla="*/ 91440 w 1198270"/>
                  <a:gd name="connsiteY5-26" fmla="*/ 1289710 h 1289710"/>
                  <a:gd name="connsiteX0-27" fmla="*/ 1198270 w 1198270"/>
                  <a:gd name="connsiteY0-28" fmla="*/ 1198271 h 1198271"/>
                  <a:gd name="connsiteX1-29" fmla="*/ 1168084 w 1198270"/>
                  <a:gd name="connsiteY1-30" fmla="*/ 1074635 h 1198271"/>
                  <a:gd name="connsiteX2-31" fmla="*/ 778092 w 1198270"/>
                  <a:gd name="connsiteY2-32" fmla="*/ 420179 h 1198271"/>
                  <a:gd name="connsiteX3-33" fmla="*/ 123636 w 1198270"/>
                  <a:gd name="connsiteY3-34" fmla="*/ 30187 h 1198271"/>
                  <a:gd name="connsiteX4-35" fmla="*/ 0 w 1198270"/>
                  <a:gd name="connsiteY4-36" fmla="*/ 0 h 1198271"/>
                  <a:gd name="connsiteX0-37" fmla="*/ 1168084 w 1168084"/>
                  <a:gd name="connsiteY0-38" fmla="*/ 1074635 h 1074635"/>
                  <a:gd name="connsiteX1-39" fmla="*/ 778092 w 1168084"/>
                  <a:gd name="connsiteY1-40" fmla="*/ 420179 h 1074635"/>
                  <a:gd name="connsiteX2-41" fmla="*/ 123636 w 1168084"/>
                  <a:gd name="connsiteY2-42" fmla="*/ 30187 h 1074635"/>
                  <a:gd name="connsiteX3-43" fmla="*/ 0 w 1168084"/>
                  <a:gd name="connsiteY3-44" fmla="*/ 0 h 1074635"/>
                  <a:gd name="connsiteX0-45" fmla="*/ 1044448 w 1044448"/>
                  <a:gd name="connsiteY0-46" fmla="*/ 1044448 h 1044448"/>
                  <a:gd name="connsiteX1-47" fmla="*/ 654456 w 1044448"/>
                  <a:gd name="connsiteY1-48" fmla="*/ 389992 h 1044448"/>
                  <a:gd name="connsiteX2-49" fmla="*/ 0 w 1044448"/>
                  <a:gd name="connsiteY2-50" fmla="*/ 0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1044448" y="1044448"/>
                    </a:moveTo>
                    <a:cubicBezTo>
                      <a:pt x="973540" y="804879"/>
                      <a:pt x="843542" y="579079"/>
                      <a:pt x="654456" y="389992"/>
                    </a:cubicBezTo>
                    <a:cubicBezTo>
                      <a:pt x="465369" y="200905"/>
                      <a:pt x="239568" y="70908"/>
                      <a:pt x="0" y="0"/>
                    </a:cubicBezTo>
                  </a:path>
                </a:pathLst>
              </a:custGeom>
              <a:noFill/>
              <a:ln w="381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34"/>
              <p:cNvSpPr/>
              <p:nvPr/>
            </p:nvSpPr>
            <p:spPr>
              <a:xfrm rot="2700000" flipH="1">
                <a:off x="912586" y="2702764"/>
                <a:ext cx="402187" cy="402187"/>
              </a:xfrm>
              <a:custGeom>
                <a:avLst/>
                <a:gdLst>
                  <a:gd name="connsiteX0" fmla="*/ 1198270 w 1198270"/>
                  <a:gd name="connsiteY0" fmla="*/ 0 h 1198270"/>
                  <a:gd name="connsiteX1" fmla="*/ 0 w 1198270"/>
                  <a:gd name="connsiteY1" fmla="*/ 1 h 1198270"/>
                  <a:gd name="connsiteX2" fmla="*/ 0 w 1198270"/>
                  <a:gd name="connsiteY2" fmla="*/ 1198270 h 1198270"/>
                  <a:gd name="connsiteX3" fmla="*/ 123636 w 1198270"/>
                  <a:gd name="connsiteY3" fmla="*/ 1168084 h 1198270"/>
                  <a:gd name="connsiteX4" fmla="*/ 778092 w 1198270"/>
                  <a:gd name="connsiteY4" fmla="*/ 778092 h 1198270"/>
                  <a:gd name="connsiteX5" fmla="*/ 1168084 w 1198270"/>
                  <a:gd name="connsiteY5" fmla="*/ 123636 h 1198270"/>
                  <a:gd name="connsiteX6" fmla="*/ 1198270 w 1198270"/>
                  <a:gd name="connsiteY6" fmla="*/ 0 h 1198270"/>
                  <a:gd name="connsiteX0-1" fmla="*/ 1198270 w 1198270"/>
                  <a:gd name="connsiteY0-2" fmla="*/ 0 h 1198270"/>
                  <a:gd name="connsiteX1-3" fmla="*/ 0 w 1198270"/>
                  <a:gd name="connsiteY1-4" fmla="*/ 1198270 h 1198270"/>
                  <a:gd name="connsiteX2-5" fmla="*/ 123636 w 1198270"/>
                  <a:gd name="connsiteY2-6" fmla="*/ 1168084 h 1198270"/>
                  <a:gd name="connsiteX3-7" fmla="*/ 778092 w 1198270"/>
                  <a:gd name="connsiteY3-8" fmla="*/ 778092 h 1198270"/>
                  <a:gd name="connsiteX4-9" fmla="*/ 1168084 w 1198270"/>
                  <a:gd name="connsiteY4-10" fmla="*/ 123636 h 1198270"/>
                  <a:gd name="connsiteX5-11" fmla="*/ 1198270 w 1198270"/>
                  <a:gd name="connsiteY5-12" fmla="*/ 0 h 1198270"/>
                  <a:gd name="connsiteX0-13" fmla="*/ 1074634 w 1074634"/>
                  <a:gd name="connsiteY0-14" fmla="*/ 0 h 1168084"/>
                  <a:gd name="connsiteX1-15" fmla="*/ 0 w 1074634"/>
                  <a:gd name="connsiteY1-16" fmla="*/ 1168084 h 1168084"/>
                  <a:gd name="connsiteX2-17" fmla="*/ 654456 w 1074634"/>
                  <a:gd name="connsiteY2-18" fmla="*/ 778092 h 1168084"/>
                  <a:gd name="connsiteX3-19" fmla="*/ 1044448 w 1074634"/>
                  <a:gd name="connsiteY3-20" fmla="*/ 123636 h 1168084"/>
                  <a:gd name="connsiteX4-21" fmla="*/ 1074634 w 1074634"/>
                  <a:gd name="connsiteY4-22" fmla="*/ 0 h 1168084"/>
                  <a:gd name="connsiteX0-23" fmla="*/ 1074634 w 1166074"/>
                  <a:gd name="connsiteY0-24" fmla="*/ 0 h 1168084"/>
                  <a:gd name="connsiteX1-25" fmla="*/ 0 w 1166074"/>
                  <a:gd name="connsiteY1-26" fmla="*/ 1168084 h 1168084"/>
                  <a:gd name="connsiteX2-27" fmla="*/ 654456 w 1166074"/>
                  <a:gd name="connsiteY2-28" fmla="*/ 778092 h 1168084"/>
                  <a:gd name="connsiteX3-29" fmla="*/ 1044448 w 1166074"/>
                  <a:gd name="connsiteY3-30" fmla="*/ 123636 h 1168084"/>
                  <a:gd name="connsiteX4-31" fmla="*/ 1166074 w 1166074"/>
                  <a:gd name="connsiteY4-32" fmla="*/ 91440 h 1168084"/>
                  <a:gd name="connsiteX0-33" fmla="*/ 0 w 1166074"/>
                  <a:gd name="connsiteY0-34" fmla="*/ 1077480 h 1077480"/>
                  <a:gd name="connsiteX1-35" fmla="*/ 654456 w 1166074"/>
                  <a:gd name="connsiteY1-36" fmla="*/ 687488 h 1077480"/>
                  <a:gd name="connsiteX2-37" fmla="*/ 1044448 w 1166074"/>
                  <a:gd name="connsiteY2-38" fmla="*/ 33032 h 1077480"/>
                  <a:gd name="connsiteX3-39" fmla="*/ 1166074 w 1166074"/>
                  <a:gd name="connsiteY3-40" fmla="*/ 836 h 1077480"/>
                  <a:gd name="connsiteX0-41" fmla="*/ 0 w 1044448"/>
                  <a:gd name="connsiteY0-42" fmla="*/ 1044448 h 1044448"/>
                  <a:gd name="connsiteX1-43" fmla="*/ 654456 w 1044448"/>
                  <a:gd name="connsiteY1-44" fmla="*/ 654456 h 1044448"/>
                  <a:gd name="connsiteX2-45" fmla="*/ 1044448 w 1044448"/>
                  <a:gd name="connsiteY2-46" fmla="*/ 0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0" y="1044448"/>
                    </a:moveTo>
                    <a:cubicBezTo>
                      <a:pt x="239568" y="973540"/>
                      <a:pt x="465369" y="843543"/>
                      <a:pt x="654456" y="654456"/>
                    </a:cubicBezTo>
                    <a:cubicBezTo>
                      <a:pt x="843543" y="465368"/>
                      <a:pt x="973540" y="239568"/>
                      <a:pt x="1044448" y="0"/>
                    </a:cubicBezTo>
                  </a:path>
                </a:pathLst>
              </a:custGeom>
              <a:noFill/>
              <a:ln w="381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33"/>
              <p:cNvSpPr/>
              <p:nvPr/>
            </p:nvSpPr>
            <p:spPr>
              <a:xfrm rot="2700000" flipH="1">
                <a:off x="1961828" y="2702764"/>
                <a:ext cx="402187" cy="402187"/>
              </a:xfrm>
              <a:custGeom>
                <a:avLst/>
                <a:gdLst>
                  <a:gd name="connsiteX0" fmla="*/ 1198269 w 1198269"/>
                  <a:gd name="connsiteY0" fmla="*/ 0 h 1198270"/>
                  <a:gd name="connsiteX1" fmla="*/ 1074634 w 1198269"/>
                  <a:gd name="connsiteY1" fmla="*/ 30186 h 1198270"/>
                  <a:gd name="connsiteX2" fmla="*/ 420178 w 1198269"/>
                  <a:gd name="connsiteY2" fmla="*/ 420178 h 1198270"/>
                  <a:gd name="connsiteX3" fmla="*/ 30186 w 1198269"/>
                  <a:gd name="connsiteY3" fmla="*/ 1074634 h 1198270"/>
                  <a:gd name="connsiteX4" fmla="*/ 0 w 1198269"/>
                  <a:gd name="connsiteY4" fmla="*/ 1198270 h 1198270"/>
                  <a:gd name="connsiteX5" fmla="*/ 1198269 w 1198269"/>
                  <a:gd name="connsiteY5" fmla="*/ 1198269 h 1198270"/>
                  <a:gd name="connsiteX6" fmla="*/ 1198269 w 1198269"/>
                  <a:gd name="connsiteY6" fmla="*/ 0 h 1198270"/>
                  <a:gd name="connsiteX0-1" fmla="*/ 1198269 w 1289709"/>
                  <a:gd name="connsiteY0-2" fmla="*/ 1198269 h 1289709"/>
                  <a:gd name="connsiteX1-3" fmla="*/ 1198269 w 1289709"/>
                  <a:gd name="connsiteY1-4" fmla="*/ 0 h 1289709"/>
                  <a:gd name="connsiteX2-5" fmla="*/ 1074634 w 1289709"/>
                  <a:gd name="connsiteY2-6" fmla="*/ 30186 h 1289709"/>
                  <a:gd name="connsiteX3-7" fmla="*/ 420178 w 1289709"/>
                  <a:gd name="connsiteY3-8" fmla="*/ 420178 h 1289709"/>
                  <a:gd name="connsiteX4-9" fmla="*/ 30186 w 1289709"/>
                  <a:gd name="connsiteY4-10" fmla="*/ 1074634 h 1289709"/>
                  <a:gd name="connsiteX5-11" fmla="*/ 0 w 1289709"/>
                  <a:gd name="connsiteY5-12" fmla="*/ 1198270 h 1289709"/>
                  <a:gd name="connsiteX6-13" fmla="*/ 1289709 w 1289709"/>
                  <a:gd name="connsiteY6-14" fmla="*/ 1289709 h 1289709"/>
                  <a:gd name="connsiteX0-15" fmla="*/ 1198269 w 1198269"/>
                  <a:gd name="connsiteY0-16" fmla="*/ 1198269 h 1198270"/>
                  <a:gd name="connsiteX1-17" fmla="*/ 1198269 w 1198269"/>
                  <a:gd name="connsiteY1-18" fmla="*/ 0 h 1198270"/>
                  <a:gd name="connsiteX2-19" fmla="*/ 1074634 w 1198269"/>
                  <a:gd name="connsiteY2-20" fmla="*/ 30186 h 1198270"/>
                  <a:gd name="connsiteX3-21" fmla="*/ 420178 w 1198269"/>
                  <a:gd name="connsiteY3-22" fmla="*/ 420178 h 1198270"/>
                  <a:gd name="connsiteX4-23" fmla="*/ 30186 w 1198269"/>
                  <a:gd name="connsiteY4-24" fmla="*/ 1074634 h 1198270"/>
                  <a:gd name="connsiteX5-25" fmla="*/ 0 w 1198269"/>
                  <a:gd name="connsiteY5-26" fmla="*/ 1198270 h 1198270"/>
                  <a:gd name="connsiteX0-27" fmla="*/ 1198269 w 1198269"/>
                  <a:gd name="connsiteY0-28" fmla="*/ 0 h 1198270"/>
                  <a:gd name="connsiteX1-29" fmla="*/ 1074634 w 1198269"/>
                  <a:gd name="connsiteY1-30" fmla="*/ 30186 h 1198270"/>
                  <a:gd name="connsiteX2-31" fmla="*/ 420178 w 1198269"/>
                  <a:gd name="connsiteY2-32" fmla="*/ 420178 h 1198270"/>
                  <a:gd name="connsiteX3-33" fmla="*/ 30186 w 1198269"/>
                  <a:gd name="connsiteY3-34" fmla="*/ 1074634 h 1198270"/>
                  <a:gd name="connsiteX4-35" fmla="*/ 0 w 1198269"/>
                  <a:gd name="connsiteY4-36" fmla="*/ 1198270 h 1198270"/>
                  <a:gd name="connsiteX0-37" fmla="*/ 1074634 w 1074634"/>
                  <a:gd name="connsiteY0-38" fmla="*/ 0 h 1168084"/>
                  <a:gd name="connsiteX1-39" fmla="*/ 420178 w 1074634"/>
                  <a:gd name="connsiteY1-40" fmla="*/ 389992 h 1168084"/>
                  <a:gd name="connsiteX2-41" fmla="*/ 30186 w 1074634"/>
                  <a:gd name="connsiteY2-42" fmla="*/ 1044448 h 1168084"/>
                  <a:gd name="connsiteX3-43" fmla="*/ 0 w 1074634"/>
                  <a:gd name="connsiteY3-44" fmla="*/ 1168084 h 1168084"/>
                  <a:gd name="connsiteX0-45" fmla="*/ 1044448 w 1044448"/>
                  <a:gd name="connsiteY0-46" fmla="*/ 0 h 1044448"/>
                  <a:gd name="connsiteX1-47" fmla="*/ 389992 w 1044448"/>
                  <a:gd name="connsiteY1-48" fmla="*/ 389992 h 1044448"/>
                  <a:gd name="connsiteX2-49" fmla="*/ 0 w 1044448"/>
                  <a:gd name="connsiteY2-50" fmla="*/ 1044448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1044448" y="0"/>
                    </a:moveTo>
                    <a:cubicBezTo>
                      <a:pt x="804880" y="70908"/>
                      <a:pt x="579079" y="200905"/>
                      <a:pt x="389992" y="389992"/>
                    </a:cubicBezTo>
                    <a:cubicBezTo>
                      <a:pt x="200905" y="579079"/>
                      <a:pt x="70908" y="804879"/>
                      <a:pt x="0" y="1044448"/>
                    </a:cubicBezTo>
                  </a:path>
                </a:pathLst>
              </a:custGeom>
              <a:noFill/>
              <a:ln w="381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 31"/>
              <p:cNvSpPr/>
              <p:nvPr/>
            </p:nvSpPr>
            <p:spPr>
              <a:xfrm rot="2700000" flipH="1">
                <a:off x="1437207" y="3227384"/>
                <a:ext cx="402187" cy="402187"/>
              </a:xfrm>
              <a:custGeom>
                <a:avLst/>
                <a:gdLst>
                  <a:gd name="connsiteX0" fmla="*/ 1198269 w 1198269"/>
                  <a:gd name="connsiteY0" fmla="*/ 0 h 1198269"/>
                  <a:gd name="connsiteX1" fmla="*/ 0 w 1198269"/>
                  <a:gd name="connsiteY1" fmla="*/ 0 h 1198269"/>
                  <a:gd name="connsiteX2" fmla="*/ 30186 w 1198269"/>
                  <a:gd name="connsiteY2" fmla="*/ 123635 h 1198269"/>
                  <a:gd name="connsiteX3" fmla="*/ 420178 w 1198269"/>
                  <a:gd name="connsiteY3" fmla="*/ 778091 h 1198269"/>
                  <a:gd name="connsiteX4" fmla="*/ 1074634 w 1198269"/>
                  <a:gd name="connsiteY4" fmla="*/ 1168083 h 1198269"/>
                  <a:gd name="connsiteX5" fmla="*/ 1198269 w 1198269"/>
                  <a:gd name="connsiteY5" fmla="*/ 1198269 h 1198269"/>
                  <a:gd name="connsiteX6" fmla="*/ 1198269 w 1198269"/>
                  <a:gd name="connsiteY6" fmla="*/ 0 h 1198269"/>
                  <a:gd name="connsiteX0-1" fmla="*/ 1198269 w 1289709"/>
                  <a:gd name="connsiteY0-2" fmla="*/ 0 h 1198269"/>
                  <a:gd name="connsiteX1-3" fmla="*/ 0 w 1289709"/>
                  <a:gd name="connsiteY1-4" fmla="*/ 0 h 1198269"/>
                  <a:gd name="connsiteX2-5" fmla="*/ 30186 w 1289709"/>
                  <a:gd name="connsiteY2-6" fmla="*/ 123635 h 1198269"/>
                  <a:gd name="connsiteX3-7" fmla="*/ 420178 w 1289709"/>
                  <a:gd name="connsiteY3-8" fmla="*/ 778091 h 1198269"/>
                  <a:gd name="connsiteX4-9" fmla="*/ 1074634 w 1289709"/>
                  <a:gd name="connsiteY4-10" fmla="*/ 1168083 h 1198269"/>
                  <a:gd name="connsiteX5-11" fmla="*/ 1198269 w 1289709"/>
                  <a:gd name="connsiteY5-12" fmla="*/ 1198269 h 1198269"/>
                  <a:gd name="connsiteX6-13" fmla="*/ 1289709 w 1289709"/>
                  <a:gd name="connsiteY6-14" fmla="*/ 91440 h 1198269"/>
                  <a:gd name="connsiteX0-15" fmla="*/ 0 w 1289709"/>
                  <a:gd name="connsiteY0-16" fmla="*/ 0 h 1198269"/>
                  <a:gd name="connsiteX1-17" fmla="*/ 30186 w 1289709"/>
                  <a:gd name="connsiteY1-18" fmla="*/ 123635 h 1198269"/>
                  <a:gd name="connsiteX2-19" fmla="*/ 420178 w 1289709"/>
                  <a:gd name="connsiteY2-20" fmla="*/ 778091 h 1198269"/>
                  <a:gd name="connsiteX3-21" fmla="*/ 1074634 w 1289709"/>
                  <a:gd name="connsiteY3-22" fmla="*/ 1168083 h 1198269"/>
                  <a:gd name="connsiteX4-23" fmla="*/ 1198269 w 1289709"/>
                  <a:gd name="connsiteY4-24" fmla="*/ 1198269 h 1198269"/>
                  <a:gd name="connsiteX5-25" fmla="*/ 1289709 w 1289709"/>
                  <a:gd name="connsiteY5-26" fmla="*/ 91440 h 1198269"/>
                  <a:gd name="connsiteX0-27" fmla="*/ 0 w 1198269"/>
                  <a:gd name="connsiteY0-28" fmla="*/ 0 h 1198269"/>
                  <a:gd name="connsiteX1-29" fmla="*/ 30186 w 1198269"/>
                  <a:gd name="connsiteY1-30" fmla="*/ 123635 h 1198269"/>
                  <a:gd name="connsiteX2-31" fmla="*/ 420178 w 1198269"/>
                  <a:gd name="connsiteY2-32" fmla="*/ 778091 h 1198269"/>
                  <a:gd name="connsiteX3-33" fmla="*/ 1074634 w 1198269"/>
                  <a:gd name="connsiteY3-34" fmla="*/ 1168083 h 1198269"/>
                  <a:gd name="connsiteX4-35" fmla="*/ 1198269 w 1198269"/>
                  <a:gd name="connsiteY4-36" fmla="*/ 1198269 h 1198269"/>
                  <a:gd name="connsiteX0-37" fmla="*/ 0 w 1074634"/>
                  <a:gd name="connsiteY0-38" fmla="*/ 0 h 1168083"/>
                  <a:gd name="connsiteX1-39" fmla="*/ 30186 w 1074634"/>
                  <a:gd name="connsiteY1-40" fmla="*/ 123635 h 1168083"/>
                  <a:gd name="connsiteX2-41" fmla="*/ 420178 w 1074634"/>
                  <a:gd name="connsiteY2-42" fmla="*/ 778091 h 1168083"/>
                  <a:gd name="connsiteX3-43" fmla="*/ 1074634 w 1074634"/>
                  <a:gd name="connsiteY3-44" fmla="*/ 1168083 h 1168083"/>
                  <a:gd name="connsiteX0-45" fmla="*/ 0 w 1044448"/>
                  <a:gd name="connsiteY0-46" fmla="*/ 0 h 1044448"/>
                  <a:gd name="connsiteX1-47" fmla="*/ 389992 w 1044448"/>
                  <a:gd name="connsiteY1-48" fmla="*/ 654456 h 1044448"/>
                  <a:gd name="connsiteX2-49" fmla="*/ 1044448 w 1044448"/>
                  <a:gd name="connsiteY2-50" fmla="*/ 1044448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0" y="0"/>
                    </a:moveTo>
                    <a:cubicBezTo>
                      <a:pt x="70908" y="239568"/>
                      <a:pt x="200905" y="465369"/>
                      <a:pt x="389992" y="654456"/>
                    </a:cubicBezTo>
                    <a:cubicBezTo>
                      <a:pt x="579079" y="843542"/>
                      <a:pt x="804879" y="973540"/>
                      <a:pt x="1044448" y="1044448"/>
                    </a:cubicBezTo>
                  </a:path>
                </a:pathLst>
              </a:custGeom>
              <a:noFill/>
              <a:ln w="381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2960022" y="4437932"/>
            <a:ext cx="865102" cy="865102"/>
            <a:chOff x="912586" y="2178144"/>
            <a:chExt cx="1451429" cy="1451427"/>
          </a:xfrm>
        </p:grpSpPr>
        <p:sp>
          <p:nvSpPr>
            <p:cNvPr id="63" name="椭圆 62"/>
            <p:cNvSpPr/>
            <p:nvPr/>
          </p:nvSpPr>
          <p:spPr>
            <a:xfrm>
              <a:off x="1040447" y="2306004"/>
              <a:ext cx="1195707" cy="1195706"/>
            </a:xfrm>
            <a:prstGeom prst="ellipse">
              <a:avLst/>
            </a:prstGeom>
            <a:noFill/>
            <a:ln>
              <a:solidFill>
                <a:srgbClr val="01E2BC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1217725" y="2483282"/>
              <a:ext cx="841151" cy="8411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912586" y="2178144"/>
              <a:ext cx="1451429" cy="1451427"/>
              <a:chOff x="912586" y="2178144"/>
              <a:chExt cx="1451429" cy="1451427"/>
            </a:xfrm>
          </p:grpSpPr>
          <p:sp>
            <p:nvSpPr>
              <p:cNvPr id="66" name="任意多边形 35"/>
              <p:cNvSpPr/>
              <p:nvPr/>
            </p:nvSpPr>
            <p:spPr>
              <a:xfrm rot="2700000" flipH="1">
                <a:off x="1437207" y="2178144"/>
                <a:ext cx="402187" cy="402187"/>
              </a:xfrm>
              <a:custGeom>
                <a:avLst/>
                <a:gdLst>
                  <a:gd name="connsiteX0" fmla="*/ 778092 w 1198270"/>
                  <a:gd name="connsiteY0" fmla="*/ 420179 h 1198271"/>
                  <a:gd name="connsiteX1" fmla="*/ 123636 w 1198270"/>
                  <a:gd name="connsiteY1" fmla="*/ 30187 h 1198271"/>
                  <a:gd name="connsiteX2" fmla="*/ 0 w 1198270"/>
                  <a:gd name="connsiteY2" fmla="*/ 0 h 1198271"/>
                  <a:gd name="connsiteX3" fmla="*/ 0 w 1198270"/>
                  <a:gd name="connsiteY3" fmla="*/ 1198270 h 1198271"/>
                  <a:gd name="connsiteX4" fmla="*/ 1198270 w 1198270"/>
                  <a:gd name="connsiteY4" fmla="*/ 1198271 h 1198271"/>
                  <a:gd name="connsiteX5" fmla="*/ 1168084 w 1198270"/>
                  <a:gd name="connsiteY5" fmla="*/ 1074635 h 1198271"/>
                  <a:gd name="connsiteX6" fmla="*/ 778092 w 1198270"/>
                  <a:gd name="connsiteY6" fmla="*/ 420179 h 1198271"/>
                  <a:gd name="connsiteX0-1" fmla="*/ 0 w 1198270"/>
                  <a:gd name="connsiteY0-2" fmla="*/ 1198270 h 1289710"/>
                  <a:gd name="connsiteX1-3" fmla="*/ 1198270 w 1198270"/>
                  <a:gd name="connsiteY1-4" fmla="*/ 1198271 h 1289710"/>
                  <a:gd name="connsiteX2-5" fmla="*/ 1168084 w 1198270"/>
                  <a:gd name="connsiteY2-6" fmla="*/ 1074635 h 1289710"/>
                  <a:gd name="connsiteX3-7" fmla="*/ 778092 w 1198270"/>
                  <a:gd name="connsiteY3-8" fmla="*/ 420179 h 1289710"/>
                  <a:gd name="connsiteX4-9" fmla="*/ 123636 w 1198270"/>
                  <a:gd name="connsiteY4-10" fmla="*/ 30187 h 1289710"/>
                  <a:gd name="connsiteX5-11" fmla="*/ 0 w 1198270"/>
                  <a:gd name="connsiteY5-12" fmla="*/ 0 h 1289710"/>
                  <a:gd name="connsiteX6-13" fmla="*/ 91440 w 1198270"/>
                  <a:gd name="connsiteY6-14" fmla="*/ 1289710 h 1289710"/>
                  <a:gd name="connsiteX0-15" fmla="*/ 1198270 w 1198270"/>
                  <a:gd name="connsiteY0-16" fmla="*/ 1198271 h 1289710"/>
                  <a:gd name="connsiteX1-17" fmla="*/ 1168084 w 1198270"/>
                  <a:gd name="connsiteY1-18" fmla="*/ 1074635 h 1289710"/>
                  <a:gd name="connsiteX2-19" fmla="*/ 778092 w 1198270"/>
                  <a:gd name="connsiteY2-20" fmla="*/ 420179 h 1289710"/>
                  <a:gd name="connsiteX3-21" fmla="*/ 123636 w 1198270"/>
                  <a:gd name="connsiteY3-22" fmla="*/ 30187 h 1289710"/>
                  <a:gd name="connsiteX4-23" fmla="*/ 0 w 1198270"/>
                  <a:gd name="connsiteY4-24" fmla="*/ 0 h 1289710"/>
                  <a:gd name="connsiteX5-25" fmla="*/ 91440 w 1198270"/>
                  <a:gd name="connsiteY5-26" fmla="*/ 1289710 h 1289710"/>
                  <a:gd name="connsiteX0-27" fmla="*/ 1198270 w 1198270"/>
                  <a:gd name="connsiteY0-28" fmla="*/ 1198271 h 1198271"/>
                  <a:gd name="connsiteX1-29" fmla="*/ 1168084 w 1198270"/>
                  <a:gd name="connsiteY1-30" fmla="*/ 1074635 h 1198271"/>
                  <a:gd name="connsiteX2-31" fmla="*/ 778092 w 1198270"/>
                  <a:gd name="connsiteY2-32" fmla="*/ 420179 h 1198271"/>
                  <a:gd name="connsiteX3-33" fmla="*/ 123636 w 1198270"/>
                  <a:gd name="connsiteY3-34" fmla="*/ 30187 h 1198271"/>
                  <a:gd name="connsiteX4-35" fmla="*/ 0 w 1198270"/>
                  <a:gd name="connsiteY4-36" fmla="*/ 0 h 1198271"/>
                  <a:gd name="connsiteX0-37" fmla="*/ 1168084 w 1168084"/>
                  <a:gd name="connsiteY0-38" fmla="*/ 1074635 h 1074635"/>
                  <a:gd name="connsiteX1-39" fmla="*/ 778092 w 1168084"/>
                  <a:gd name="connsiteY1-40" fmla="*/ 420179 h 1074635"/>
                  <a:gd name="connsiteX2-41" fmla="*/ 123636 w 1168084"/>
                  <a:gd name="connsiteY2-42" fmla="*/ 30187 h 1074635"/>
                  <a:gd name="connsiteX3-43" fmla="*/ 0 w 1168084"/>
                  <a:gd name="connsiteY3-44" fmla="*/ 0 h 1074635"/>
                  <a:gd name="connsiteX0-45" fmla="*/ 1044448 w 1044448"/>
                  <a:gd name="connsiteY0-46" fmla="*/ 1044448 h 1044448"/>
                  <a:gd name="connsiteX1-47" fmla="*/ 654456 w 1044448"/>
                  <a:gd name="connsiteY1-48" fmla="*/ 389992 h 1044448"/>
                  <a:gd name="connsiteX2-49" fmla="*/ 0 w 1044448"/>
                  <a:gd name="connsiteY2-50" fmla="*/ 0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1044448" y="1044448"/>
                    </a:moveTo>
                    <a:cubicBezTo>
                      <a:pt x="973540" y="804879"/>
                      <a:pt x="843542" y="579079"/>
                      <a:pt x="654456" y="389992"/>
                    </a:cubicBezTo>
                    <a:cubicBezTo>
                      <a:pt x="465369" y="200905"/>
                      <a:pt x="239568" y="70908"/>
                      <a:pt x="0" y="0"/>
                    </a:cubicBezTo>
                  </a:path>
                </a:pathLst>
              </a:custGeom>
              <a:noFill/>
              <a:ln w="381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34"/>
              <p:cNvSpPr/>
              <p:nvPr/>
            </p:nvSpPr>
            <p:spPr>
              <a:xfrm rot="2700000" flipH="1">
                <a:off x="912586" y="2702764"/>
                <a:ext cx="402187" cy="402187"/>
              </a:xfrm>
              <a:custGeom>
                <a:avLst/>
                <a:gdLst>
                  <a:gd name="connsiteX0" fmla="*/ 1198270 w 1198270"/>
                  <a:gd name="connsiteY0" fmla="*/ 0 h 1198270"/>
                  <a:gd name="connsiteX1" fmla="*/ 0 w 1198270"/>
                  <a:gd name="connsiteY1" fmla="*/ 1 h 1198270"/>
                  <a:gd name="connsiteX2" fmla="*/ 0 w 1198270"/>
                  <a:gd name="connsiteY2" fmla="*/ 1198270 h 1198270"/>
                  <a:gd name="connsiteX3" fmla="*/ 123636 w 1198270"/>
                  <a:gd name="connsiteY3" fmla="*/ 1168084 h 1198270"/>
                  <a:gd name="connsiteX4" fmla="*/ 778092 w 1198270"/>
                  <a:gd name="connsiteY4" fmla="*/ 778092 h 1198270"/>
                  <a:gd name="connsiteX5" fmla="*/ 1168084 w 1198270"/>
                  <a:gd name="connsiteY5" fmla="*/ 123636 h 1198270"/>
                  <a:gd name="connsiteX6" fmla="*/ 1198270 w 1198270"/>
                  <a:gd name="connsiteY6" fmla="*/ 0 h 1198270"/>
                  <a:gd name="connsiteX0-1" fmla="*/ 1198270 w 1198270"/>
                  <a:gd name="connsiteY0-2" fmla="*/ 0 h 1198270"/>
                  <a:gd name="connsiteX1-3" fmla="*/ 0 w 1198270"/>
                  <a:gd name="connsiteY1-4" fmla="*/ 1198270 h 1198270"/>
                  <a:gd name="connsiteX2-5" fmla="*/ 123636 w 1198270"/>
                  <a:gd name="connsiteY2-6" fmla="*/ 1168084 h 1198270"/>
                  <a:gd name="connsiteX3-7" fmla="*/ 778092 w 1198270"/>
                  <a:gd name="connsiteY3-8" fmla="*/ 778092 h 1198270"/>
                  <a:gd name="connsiteX4-9" fmla="*/ 1168084 w 1198270"/>
                  <a:gd name="connsiteY4-10" fmla="*/ 123636 h 1198270"/>
                  <a:gd name="connsiteX5-11" fmla="*/ 1198270 w 1198270"/>
                  <a:gd name="connsiteY5-12" fmla="*/ 0 h 1198270"/>
                  <a:gd name="connsiteX0-13" fmla="*/ 1074634 w 1074634"/>
                  <a:gd name="connsiteY0-14" fmla="*/ 0 h 1168084"/>
                  <a:gd name="connsiteX1-15" fmla="*/ 0 w 1074634"/>
                  <a:gd name="connsiteY1-16" fmla="*/ 1168084 h 1168084"/>
                  <a:gd name="connsiteX2-17" fmla="*/ 654456 w 1074634"/>
                  <a:gd name="connsiteY2-18" fmla="*/ 778092 h 1168084"/>
                  <a:gd name="connsiteX3-19" fmla="*/ 1044448 w 1074634"/>
                  <a:gd name="connsiteY3-20" fmla="*/ 123636 h 1168084"/>
                  <a:gd name="connsiteX4-21" fmla="*/ 1074634 w 1074634"/>
                  <a:gd name="connsiteY4-22" fmla="*/ 0 h 1168084"/>
                  <a:gd name="connsiteX0-23" fmla="*/ 1074634 w 1166074"/>
                  <a:gd name="connsiteY0-24" fmla="*/ 0 h 1168084"/>
                  <a:gd name="connsiteX1-25" fmla="*/ 0 w 1166074"/>
                  <a:gd name="connsiteY1-26" fmla="*/ 1168084 h 1168084"/>
                  <a:gd name="connsiteX2-27" fmla="*/ 654456 w 1166074"/>
                  <a:gd name="connsiteY2-28" fmla="*/ 778092 h 1168084"/>
                  <a:gd name="connsiteX3-29" fmla="*/ 1044448 w 1166074"/>
                  <a:gd name="connsiteY3-30" fmla="*/ 123636 h 1168084"/>
                  <a:gd name="connsiteX4-31" fmla="*/ 1166074 w 1166074"/>
                  <a:gd name="connsiteY4-32" fmla="*/ 91440 h 1168084"/>
                  <a:gd name="connsiteX0-33" fmla="*/ 0 w 1166074"/>
                  <a:gd name="connsiteY0-34" fmla="*/ 1077480 h 1077480"/>
                  <a:gd name="connsiteX1-35" fmla="*/ 654456 w 1166074"/>
                  <a:gd name="connsiteY1-36" fmla="*/ 687488 h 1077480"/>
                  <a:gd name="connsiteX2-37" fmla="*/ 1044448 w 1166074"/>
                  <a:gd name="connsiteY2-38" fmla="*/ 33032 h 1077480"/>
                  <a:gd name="connsiteX3-39" fmla="*/ 1166074 w 1166074"/>
                  <a:gd name="connsiteY3-40" fmla="*/ 836 h 1077480"/>
                  <a:gd name="connsiteX0-41" fmla="*/ 0 w 1044448"/>
                  <a:gd name="connsiteY0-42" fmla="*/ 1044448 h 1044448"/>
                  <a:gd name="connsiteX1-43" fmla="*/ 654456 w 1044448"/>
                  <a:gd name="connsiteY1-44" fmla="*/ 654456 h 1044448"/>
                  <a:gd name="connsiteX2-45" fmla="*/ 1044448 w 1044448"/>
                  <a:gd name="connsiteY2-46" fmla="*/ 0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0" y="1044448"/>
                    </a:moveTo>
                    <a:cubicBezTo>
                      <a:pt x="239568" y="973540"/>
                      <a:pt x="465369" y="843543"/>
                      <a:pt x="654456" y="654456"/>
                    </a:cubicBezTo>
                    <a:cubicBezTo>
                      <a:pt x="843543" y="465368"/>
                      <a:pt x="973540" y="239568"/>
                      <a:pt x="1044448" y="0"/>
                    </a:cubicBezTo>
                  </a:path>
                </a:pathLst>
              </a:custGeom>
              <a:noFill/>
              <a:ln w="381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33"/>
              <p:cNvSpPr/>
              <p:nvPr/>
            </p:nvSpPr>
            <p:spPr>
              <a:xfrm rot="2700000" flipH="1">
                <a:off x="1961828" y="2702764"/>
                <a:ext cx="402187" cy="402187"/>
              </a:xfrm>
              <a:custGeom>
                <a:avLst/>
                <a:gdLst>
                  <a:gd name="connsiteX0" fmla="*/ 1198269 w 1198269"/>
                  <a:gd name="connsiteY0" fmla="*/ 0 h 1198270"/>
                  <a:gd name="connsiteX1" fmla="*/ 1074634 w 1198269"/>
                  <a:gd name="connsiteY1" fmla="*/ 30186 h 1198270"/>
                  <a:gd name="connsiteX2" fmla="*/ 420178 w 1198269"/>
                  <a:gd name="connsiteY2" fmla="*/ 420178 h 1198270"/>
                  <a:gd name="connsiteX3" fmla="*/ 30186 w 1198269"/>
                  <a:gd name="connsiteY3" fmla="*/ 1074634 h 1198270"/>
                  <a:gd name="connsiteX4" fmla="*/ 0 w 1198269"/>
                  <a:gd name="connsiteY4" fmla="*/ 1198270 h 1198270"/>
                  <a:gd name="connsiteX5" fmla="*/ 1198269 w 1198269"/>
                  <a:gd name="connsiteY5" fmla="*/ 1198269 h 1198270"/>
                  <a:gd name="connsiteX6" fmla="*/ 1198269 w 1198269"/>
                  <a:gd name="connsiteY6" fmla="*/ 0 h 1198270"/>
                  <a:gd name="connsiteX0-1" fmla="*/ 1198269 w 1289709"/>
                  <a:gd name="connsiteY0-2" fmla="*/ 1198269 h 1289709"/>
                  <a:gd name="connsiteX1-3" fmla="*/ 1198269 w 1289709"/>
                  <a:gd name="connsiteY1-4" fmla="*/ 0 h 1289709"/>
                  <a:gd name="connsiteX2-5" fmla="*/ 1074634 w 1289709"/>
                  <a:gd name="connsiteY2-6" fmla="*/ 30186 h 1289709"/>
                  <a:gd name="connsiteX3-7" fmla="*/ 420178 w 1289709"/>
                  <a:gd name="connsiteY3-8" fmla="*/ 420178 h 1289709"/>
                  <a:gd name="connsiteX4-9" fmla="*/ 30186 w 1289709"/>
                  <a:gd name="connsiteY4-10" fmla="*/ 1074634 h 1289709"/>
                  <a:gd name="connsiteX5-11" fmla="*/ 0 w 1289709"/>
                  <a:gd name="connsiteY5-12" fmla="*/ 1198270 h 1289709"/>
                  <a:gd name="connsiteX6-13" fmla="*/ 1289709 w 1289709"/>
                  <a:gd name="connsiteY6-14" fmla="*/ 1289709 h 1289709"/>
                  <a:gd name="connsiteX0-15" fmla="*/ 1198269 w 1198269"/>
                  <a:gd name="connsiteY0-16" fmla="*/ 1198269 h 1198270"/>
                  <a:gd name="connsiteX1-17" fmla="*/ 1198269 w 1198269"/>
                  <a:gd name="connsiteY1-18" fmla="*/ 0 h 1198270"/>
                  <a:gd name="connsiteX2-19" fmla="*/ 1074634 w 1198269"/>
                  <a:gd name="connsiteY2-20" fmla="*/ 30186 h 1198270"/>
                  <a:gd name="connsiteX3-21" fmla="*/ 420178 w 1198269"/>
                  <a:gd name="connsiteY3-22" fmla="*/ 420178 h 1198270"/>
                  <a:gd name="connsiteX4-23" fmla="*/ 30186 w 1198269"/>
                  <a:gd name="connsiteY4-24" fmla="*/ 1074634 h 1198270"/>
                  <a:gd name="connsiteX5-25" fmla="*/ 0 w 1198269"/>
                  <a:gd name="connsiteY5-26" fmla="*/ 1198270 h 1198270"/>
                  <a:gd name="connsiteX0-27" fmla="*/ 1198269 w 1198269"/>
                  <a:gd name="connsiteY0-28" fmla="*/ 0 h 1198270"/>
                  <a:gd name="connsiteX1-29" fmla="*/ 1074634 w 1198269"/>
                  <a:gd name="connsiteY1-30" fmla="*/ 30186 h 1198270"/>
                  <a:gd name="connsiteX2-31" fmla="*/ 420178 w 1198269"/>
                  <a:gd name="connsiteY2-32" fmla="*/ 420178 h 1198270"/>
                  <a:gd name="connsiteX3-33" fmla="*/ 30186 w 1198269"/>
                  <a:gd name="connsiteY3-34" fmla="*/ 1074634 h 1198270"/>
                  <a:gd name="connsiteX4-35" fmla="*/ 0 w 1198269"/>
                  <a:gd name="connsiteY4-36" fmla="*/ 1198270 h 1198270"/>
                  <a:gd name="connsiteX0-37" fmla="*/ 1074634 w 1074634"/>
                  <a:gd name="connsiteY0-38" fmla="*/ 0 h 1168084"/>
                  <a:gd name="connsiteX1-39" fmla="*/ 420178 w 1074634"/>
                  <a:gd name="connsiteY1-40" fmla="*/ 389992 h 1168084"/>
                  <a:gd name="connsiteX2-41" fmla="*/ 30186 w 1074634"/>
                  <a:gd name="connsiteY2-42" fmla="*/ 1044448 h 1168084"/>
                  <a:gd name="connsiteX3-43" fmla="*/ 0 w 1074634"/>
                  <a:gd name="connsiteY3-44" fmla="*/ 1168084 h 1168084"/>
                  <a:gd name="connsiteX0-45" fmla="*/ 1044448 w 1044448"/>
                  <a:gd name="connsiteY0-46" fmla="*/ 0 h 1044448"/>
                  <a:gd name="connsiteX1-47" fmla="*/ 389992 w 1044448"/>
                  <a:gd name="connsiteY1-48" fmla="*/ 389992 h 1044448"/>
                  <a:gd name="connsiteX2-49" fmla="*/ 0 w 1044448"/>
                  <a:gd name="connsiteY2-50" fmla="*/ 1044448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1044448" y="0"/>
                    </a:moveTo>
                    <a:cubicBezTo>
                      <a:pt x="804880" y="70908"/>
                      <a:pt x="579079" y="200905"/>
                      <a:pt x="389992" y="389992"/>
                    </a:cubicBezTo>
                    <a:cubicBezTo>
                      <a:pt x="200905" y="579079"/>
                      <a:pt x="70908" y="804879"/>
                      <a:pt x="0" y="1044448"/>
                    </a:cubicBezTo>
                  </a:path>
                </a:pathLst>
              </a:custGeom>
              <a:noFill/>
              <a:ln w="381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31"/>
              <p:cNvSpPr/>
              <p:nvPr/>
            </p:nvSpPr>
            <p:spPr>
              <a:xfrm rot="2700000" flipH="1">
                <a:off x="1437207" y="3227384"/>
                <a:ext cx="402187" cy="402187"/>
              </a:xfrm>
              <a:custGeom>
                <a:avLst/>
                <a:gdLst>
                  <a:gd name="connsiteX0" fmla="*/ 1198269 w 1198269"/>
                  <a:gd name="connsiteY0" fmla="*/ 0 h 1198269"/>
                  <a:gd name="connsiteX1" fmla="*/ 0 w 1198269"/>
                  <a:gd name="connsiteY1" fmla="*/ 0 h 1198269"/>
                  <a:gd name="connsiteX2" fmla="*/ 30186 w 1198269"/>
                  <a:gd name="connsiteY2" fmla="*/ 123635 h 1198269"/>
                  <a:gd name="connsiteX3" fmla="*/ 420178 w 1198269"/>
                  <a:gd name="connsiteY3" fmla="*/ 778091 h 1198269"/>
                  <a:gd name="connsiteX4" fmla="*/ 1074634 w 1198269"/>
                  <a:gd name="connsiteY4" fmla="*/ 1168083 h 1198269"/>
                  <a:gd name="connsiteX5" fmla="*/ 1198269 w 1198269"/>
                  <a:gd name="connsiteY5" fmla="*/ 1198269 h 1198269"/>
                  <a:gd name="connsiteX6" fmla="*/ 1198269 w 1198269"/>
                  <a:gd name="connsiteY6" fmla="*/ 0 h 1198269"/>
                  <a:gd name="connsiteX0-1" fmla="*/ 1198269 w 1289709"/>
                  <a:gd name="connsiteY0-2" fmla="*/ 0 h 1198269"/>
                  <a:gd name="connsiteX1-3" fmla="*/ 0 w 1289709"/>
                  <a:gd name="connsiteY1-4" fmla="*/ 0 h 1198269"/>
                  <a:gd name="connsiteX2-5" fmla="*/ 30186 w 1289709"/>
                  <a:gd name="connsiteY2-6" fmla="*/ 123635 h 1198269"/>
                  <a:gd name="connsiteX3-7" fmla="*/ 420178 w 1289709"/>
                  <a:gd name="connsiteY3-8" fmla="*/ 778091 h 1198269"/>
                  <a:gd name="connsiteX4-9" fmla="*/ 1074634 w 1289709"/>
                  <a:gd name="connsiteY4-10" fmla="*/ 1168083 h 1198269"/>
                  <a:gd name="connsiteX5-11" fmla="*/ 1198269 w 1289709"/>
                  <a:gd name="connsiteY5-12" fmla="*/ 1198269 h 1198269"/>
                  <a:gd name="connsiteX6-13" fmla="*/ 1289709 w 1289709"/>
                  <a:gd name="connsiteY6-14" fmla="*/ 91440 h 1198269"/>
                  <a:gd name="connsiteX0-15" fmla="*/ 0 w 1289709"/>
                  <a:gd name="connsiteY0-16" fmla="*/ 0 h 1198269"/>
                  <a:gd name="connsiteX1-17" fmla="*/ 30186 w 1289709"/>
                  <a:gd name="connsiteY1-18" fmla="*/ 123635 h 1198269"/>
                  <a:gd name="connsiteX2-19" fmla="*/ 420178 w 1289709"/>
                  <a:gd name="connsiteY2-20" fmla="*/ 778091 h 1198269"/>
                  <a:gd name="connsiteX3-21" fmla="*/ 1074634 w 1289709"/>
                  <a:gd name="connsiteY3-22" fmla="*/ 1168083 h 1198269"/>
                  <a:gd name="connsiteX4-23" fmla="*/ 1198269 w 1289709"/>
                  <a:gd name="connsiteY4-24" fmla="*/ 1198269 h 1198269"/>
                  <a:gd name="connsiteX5-25" fmla="*/ 1289709 w 1289709"/>
                  <a:gd name="connsiteY5-26" fmla="*/ 91440 h 1198269"/>
                  <a:gd name="connsiteX0-27" fmla="*/ 0 w 1198269"/>
                  <a:gd name="connsiteY0-28" fmla="*/ 0 h 1198269"/>
                  <a:gd name="connsiteX1-29" fmla="*/ 30186 w 1198269"/>
                  <a:gd name="connsiteY1-30" fmla="*/ 123635 h 1198269"/>
                  <a:gd name="connsiteX2-31" fmla="*/ 420178 w 1198269"/>
                  <a:gd name="connsiteY2-32" fmla="*/ 778091 h 1198269"/>
                  <a:gd name="connsiteX3-33" fmla="*/ 1074634 w 1198269"/>
                  <a:gd name="connsiteY3-34" fmla="*/ 1168083 h 1198269"/>
                  <a:gd name="connsiteX4-35" fmla="*/ 1198269 w 1198269"/>
                  <a:gd name="connsiteY4-36" fmla="*/ 1198269 h 1198269"/>
                  <a:gd name="connsiteX0-37" fmla="*/ 0 w 1074634"/>
                  <a:gd name="connsiteY0-38" fmla="*/ 0 h 1168083"/>
                  <a:gd name="connsiteX1-39" fmla="*/ 30186 w 1074634"/>
                  <a:gd name="connsiteY1-40" fmla="*/ 123635 h 1168083"/>
                  <a:gd name="connsiteX2-41" fmla="*/ 420178 w 1074634"/>
                  <a:gd name="connsiteY2-42" fmla="*/ 778091 h 1168083"/>
                  <a:gd name="connsiteX3-43" fmla="*/ 1074634 w 1074634"/>
                  <a:gd name="connsiteY3-44" fmla="*/ 1168083 h 1168083"/>
                  <a:gd name="connsiteX0-45" fmla="*/ 0 w 1044448"/>
                  <a:gd name="connsiteY0-46" fmla="*/ 0 h 1044448"/>
                  <a:gd name="connsiteX1-47" fmla="*/ 389992 w 1044448"/>
                  <a:gd name="connsiteY1-48" fmla="*/ 654456 h 1044448"/>
                  <a:gd name="connsiteX2-49" fmla="*/ 1044448 w 1044448"/>
                  <a:gd name="connsiteY2-50" fmla="*/ 1044448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0" y="0"/>
                    </a:moveTo>
                    <a:cubicBezTo>
                      <a:pt x="70908" y="239568"/>
                      <a:pt x="200905" y="465369"/>
                      <a:pt x="389992" y="654456"/>
                    </a:cubicBezTo>
                    <a:cubicBezTo>
                      <a:pt x="579079" y="843542"/>
                      <a:pt x="804879" y="973540"/>
                      <a:pt x="1044448" y="1044448"/>
                    </a:cubicBezTo>
                  </a:path>
                </a:pathLst>
              </a:custGeom>
              <a:noFill/>
              <a:ln w="381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0" name="组合 99"/>
          <p:cNvGrpSpPr/>
          <p:nvPr/>
        </p:nvGrpSpPr>
        <p:grpSpPr>
          <a:xfrm>
            <a:off x="3967827" y="1440063"/>
            <a:ext cx="5264150" cy="706450"/>
            <a:chOff x="3967827" y="1440063"/>
            <a:chExt cx="5264150" cy="706450"/>
          </a:xfrm>
        </p:grpSpPr>
        <p:grpSp>
          <p:nvGrpSpPr>
            <p:cNvPr id="19" name="组合 18"/>
            <p:cNvGrpSpPr/>
            <p:nvPr/>
          </p:nvGrpSpPr>
          <p:grpSpPr>
            <a:xfrm>
              <a:off x="3967827" y="1440063"/>
              <a:ext cx="5264150" cy="706450"/>
              <a:chOff x="1117600" y="1876651"/>
              <a:chExt cx="6870700" cy="922049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154934" y="1913853"/>
                <a:ext cx="6795266" cy="829146"/>
              </a:xfrm>
              <a:prstGeom prst="rect">
                <a:avLst/>
              </a:prstGeom>
              <a:noFill/>
              <a:ln w="3175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任意多边形 132"/>
              <p:cNvSpPr/>
              <p:nvPr/>
            </p:nvSpPr>
            <p:spPr>
              <a:xfrm>
                <a:off x="1117600" y="1876651"/>
                <a:ext cx="456179" cy="449402"/>
              </a:xfrm>
              <a:custGeom>
                <a:avLst/>
                <a:gdLst>
                  <a:gd name="connsiteX0" fmla="*/ 76384 w 725149"/>
                  <a:gd name="connsiteY0" fmla="*/ 0 h 714376"/>
                  <a:gd name="connsiteX1" fmla="*/ 212910 w 725149"/>
                  <a:gd name="connsiteY1" fmla="*/ 1519 h 714376"/>
                  <a:gd name="connsiteX2" fmla="*/ 406449 w 725149"/>
                  <a:gd name="connsiteY2" fmla="*/ 1519 h 714376"/>
                  <a:gd name="connsiteX3" fmla="*/ 362726 w 725149"/>
                  <a:gd name="connsiteY3" fmla="*/ 45243 h 714376"/>
                  <a:gd name="connsiteX4" fmla="*/ 693346 w 725149"/>
                  <a:gd name="connsiteY4" fmla="*/ 45244 h 714376"/>
                  <a:gd name="connsiteX5" fmla="*/ 725149 w 725149"/>
                  <a:gd name="connsiteY5" fmla="*/ 77048 h 714376"/>
                  <a:gd name="connsiteX6" fmla="*/ 156851 w 725149"/>
                  <a:gd name="connsiteY6" fmla="*/ 77048 h 714376"/>
                  <a:gd name="connsiteX7" fmla="*/ 75720 w 725149"/>
                  <a:gd name="connsiteY7" fmla="*/ 158178 h 714376"/>
                  <a:gd name="connsiteX8" fmla="*/ 75722 w 725149"/>
                  <a:gd name="connsiteY8" fmla="*/ 681520 h 714376"/>
                  <a:gd name="connsiteX9" fmla="*/ 42866 w 725149"/>
                  <a:gd name="connsiteY9" fmla="*/ 714376 h 714376"/>
                  <a:gd name="connsiteX10" fmla="*/ 42865 w 725149"/>
                  <a:gd name="connsiteY10" fmla="*/ 387498 h 714376"/>
                  <a:gd name="connsiteX11" fmla="*/ 745 w 725149"/>
                  <a:gd name="connsiteY11" fmla="*/ 429618 h 714376"/>
                  <a:gd name="connsiteX12" fmla="*/ 0 w 725149"/>
                  <a:gd name="connsiteY12" fmla="*/ 429619 h 714376"/>
                  <a:gd name="connsiteX13" fmla="*/ 1 w 725149"/>
                  <a:gd name="connsiteY13" fmla="*/ 134343 h 714376"/>
                  <a:gd name="connsiteX14" fmla="*/ 646 w 725149"/>
                  <a:gd name="connsiteY14" fmla="*/ 134343 h 714376"/>
                  <a:gd name="connsiteX15" fmla="*/ 1 w 725149"/>
                  <a:gd name="connsiteY15" fmla="*/ 76381 h 71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25149" h="714376">
                    <a:moveTo>
                      <a:pt x="76384" y="0"/>
                    </a:moveTo>
                    <a:lnTo>
                      <a:pt x="212910" y="1519"/>
                    </a:lnTo>
                    <a:lnTo>
                      <a:pt x="406449" y="1519"/>
                    </a:lnTo>
                    <a:lnTo>
                      <a:pt x="362726" y="45243"/>
                    </a:lnTo>
                    <a:lnTo>
                      <a:pt x="693346" y="45244"/>
                    </a:lnTo>
                    <a:lnTo>
                      <a:pt x="725149" y="77048"/>
                    </a:lnTo>
                    <a:lnTo>
                      <a:pt x="156851" y="77048"/>
                    </a:lnTo>
                    <a:lnTo>
                      <a:pt x="75720" y="158178"/>
                    </a:lnTo>
                    <a:lnTo>
                      <a:pt x="75722" y="681520"/>
                    </a:lnTo>
                    <a:lnTo>
                      <a:pt x="42866" y="714376"/>
                    </a:lnTo>
                    <a:lnTo>
                      <a:pt x="42865" y="387498"/>
                    </a:lnTo>
                    <a:lnTo>
                      <a:pt x="745" y="429618"/>
                    </a:lnTo>
                    <a:lnTo>
                      <a:pt x="0" y="429619"/>
                    </a:lnTo>
                    <a:lnTo>
                      <a:pt x="1" y="134343"/>
                    </a:lnTo>
                    <a:lnTo>
                      <a:pt x="646" y="134343"/>
                    </a:lnTo>
                    <a:lnTo>
                      <a:pt x="1" y="76381"/>
                    </a:lnTo>
                    <a:close/>
                  </a:path>
                </a:pathLst>
              </a:custGeom>
              <a:solidFill>
                <a:srgbClr val="01E2BC"/>
              </a:solidFill>
              <a:ln>
                <a:noFill/>
              </a:ln>
              <a:effectLst>
                <a:outerShdw blurRad="63500" algn="ctr" rotWithShape="0">
                  <a:srgbClr val="01E2B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133"/>
              <p:cNvSpPr/>
              <p:nvPr/>
            </p:nvSpPr>
            <p:spPr>
              <a:xfrm flipH="1">
                <a:off x="7532121" y="1876651"/>
                <a:ext cx="456179" cy="449402"/>
              </a:xfrm>
              <a:custGeom>
                <a:avLst/>
                <a:gdLst>
                  <a:gd name="connsiteX0" fmla="*/ 76384 w 725149"/>
                  <a:gd name="connsiteY0" fmla="*/ 0 h 714376"/>
                  <a:gd name="connsiteX1" fmla="*/ 212910 w 725149"/>
                  <a:gd name="connsiteY1" fmla="*/ 1519 h 714376"/>
                  <a:gd name="connsiteX2" fmla="*/ 406449 w 725149"/>
                  <a:gd name="connsiteY2" fmla="*/ 1519 h 714376"/>
                  <a:gd name="connsiteX3" fmla="*/ 362726 w 725149"/>
                  <a:gd name="connsiteY3" fmla="*/ 45243 h 714376"/>
                  <a:gd name="connsiteX4" fmla="*/ 693346 w 725149"/>
                  <a:gd name="connsiteY4" fmla="*/ 45244 h 714376"/>
                  <a:gd name="connsiteX5" fmla="*/ 725149 w 725149"/>
                  <a:gd name="connsiteY5" fmla="*/ 77048 h 714376"/>
                  <a:gd name="connsiteX6" fmla="*/ 156851 w 725149"/>
                  <a:gd name="connsiteY6" fmla="*/ 77048 h 714376"/>
                  <a:gd name="connsiteX7" fmla="*/ 75720 w 725149"/>
                  <a:gd name="connsiteY7" fmla="*/ 158178 h 714376"/>
                  <a:gd name="connsiteX8" fmla="*/ 75722 w 725149"/>
                  <a:gd name="connsiteY8" fmla="*/ 681520 h 714376"/>
                  <a:gd name="connsiteX9" fmla="*/ 42866 w 725149"/>
                  <a:gd name="connsiteY9" fmla="*/ 714376 h 714376"/>
                  <a:gd name="connsiteX10" fmla="*/ 42865 w 725149"/>
                  <a:gd name="connsiteY10" fmla="*/ 387498 h 714376"/>
                  <a:gd name="connsiteX11" fmla="*/ 745 w 725149"/>
                  <a:gd name="connsiteY11" fmla="*/ 429618 h 714376"/>
                  <a:gd name="connsiteX12" fmla="*/ 0 w 725149"/>
                  <a:gd name="connsiteY12" fmla="*/ 429619 h 714376"/>
                  <a:gd name="connsiteX13" fmla="*/ 1 w 725149"/>
                  <a:gd name="connsiteY13" fmla="*/ 134343 h 714376"/>
                  <a:gd name="connsiteX14" fmla="*/ 646 w 725149"/>
                  <a:gd name="connsiteY14" fmla="*/ 134343 h 714376"/>
                  <a:gd name="connsiteX15" fmla="*/ 1 w 725149"/>
                  <a:gd name="connsiteY15" fmla="*/ 76381 h 71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25149" h="714376">
                    <a:moveTo>
                      <a:pt x="76384" y="0"/>
                    </a:moveTo>
                    <a:lnTo>
                      <a:pt x="212910" y="1519"/>
                    </a:lnTo>
                    <a:lnTo>
                      <a:pt x="406449" y="1519"/>
                    </a:lnTo>
                    <a:lnTo>
                      <a:pt x="362726" y="45243"/>
                    </a:lnTo>
                    <a:lnTo>
                      <a:pt x="693346" y="45244"/>
                    </a:lnTo>
                    <a:lnTo>
                      <a:pt x="725149" y="77048"/>
                    </a:lnTo>
                    <a:lnTo>
                      <a:pt x="156851" y="77048"/>
                    </a:lnTo>
                    <a:lnTo>
                      <a:pt x="75720" y="158178"/>
                    </a:lnTo>
                    <a:lnTo>
                      <a:pt x="75722" y="681520"/>
                    </a:lnTo>
                    <a:lnTo>
                      <a:pt x="42866" y="714376"/>
                    </a:lnTo>
                    <a:lnTo>
                      <a:pt x="42865" y="387498"/>
                    </a:lnTo>
                    <a:lnTo>
                      <a:pt x="745" y="429618"/>
                    </a:lnTo>
                    <a:lnTo>
                      <a:pt x="0" y="429619"/>
                    </a:lnTo>
                    <a:lnTo>
                      <a:pt x="1" y="134343"/>
                    </a:lnTo>
                    <a:lnTo>
                      <a:pt x="646" y="134343"/>
                    </a:lnTo>
                    <a:lnTo>
                      <a:pt x="1" y="76381"/>
                    </a:lnTo>
                    <a:close/>
                  </a:path>
                </a:pathLst>
              </a:custGeom>
              <a:solidFill>
                <a:srgbClr val="01E2BC"/>
              </a:solidFill>
              <a:ln>
                <a:noFill/>
              </a:ln>
              <a:effectLst>
                <a:outerShdw blurRad="63500" algn="ctr" rotWithShape="0">
                  <a:srgbClr val="01E2B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134"/>
              <p:cNvSpPr/>
              <p:nvPr/>
            </p:nvSpPr>
            <p:spPr>
              <a:xfrm flipV="1">
                <a:off x="1117600" y="2349298"/>
                <a:ext cx="456179" cy="449402"/>
              </a:xfrm>
              <a:custGeom>
                <a:avLst/>
                <a:gdLst>
                  <a:gd name="connsiteX0" fmla="*/ 76384 w 725149"/>
                  <a:gd name="connsiteY0" fmla="*/ 0 h 714376"/>
                  <a:gd name="connsiteX1" fmla="*/ 212910 w 725149"/>
                  <a:gd name="connsiteY1" fmla="*/ 1519 h 714376"/>
                  <a:gd name="connsiteX2" fmla="*/ 406449 w 725149"/>
                  <a:gd name="connsiteY2" fmla="*/ 1519 h 714376"/>
                  <a:gd name="connsiteX3" fmla="*/ 362726 w 725149"/>
                  <a:gd name="connsiteY3" fmla="*/ 45243 h 714376"/>
                  <a:gd name="connsiteX4" fmla="*/ 693346 w 725149"/>
                  <a:gd name="connsiteY4" fmla="*/ 45244 h 714376"/>
                  <a:gd name="connsiteX5" fmla="*/ 725149 w 725149"/>
                  <a:gd name="connsiteY5" fmla="*/ 77048 h 714376"/>
                  <a:gd name="connsiteX6" fmla="*/ 156851 w 725149"/>
                  <a:gd name="connsiteY6" fmla="*/ 77048 h 714376"/>
                  <a:gd name="connsiteX7" fmla="*/ 75720 w 725149"/>
                  <a:gd name="connsiteY7" fmla="*/ 158178 h 714376"/>
                  <a:gd name="connsiteX8" fmla="*/ 75722 w 725149"/>
                  <a:gd name="connsiteY8" fmla="*/ 681520 h 714376"/>
                  <a:gd name="connsiteX9" fmla="*/ 42866 w 725149"/>
                  <a:gd name="connsiteY9" fmla="*/ 714376 h 714376"/>
                  <a:gd name="connsiteX10" fmla="*/ 42865 w 725149"/>
                  <a:gd name="connsiteY10" fmla="*/ 387498 h 714376"/>
                  <a:gd name="connsiteX11" fmla="*/ 745 w 725149"/>
                  <a:gd name="connsiteY11" fmla="*/ 429618 h 714376"/>
                  <a:gd name="connsiteX12" fmla="*/ 0 w 725149"/>
                  <a:gd name="connsiteY12" fmla="*/ 429619 h 714376"/>
                  <a:gd name="connsiteX13" fmla="*/ 1 w 725149"/>
                  <a:gd name="connsiteY13" fmla="*/ 134343 h 714376"/>
                  <a:gd name="connsiteX14" fmla="*/ 646 w 725149"/>
                  <a:gd name="connsiteY14" fmla="*/ 134343 h 714376"/>
                  <a:gd name="connsiteX15" fmla="*/ 1 w 725149"/>
                  <a:gd name="connsiteY15" fmla="*/ 76381 h 71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25149" h="714376">
                    <a:moveTo>
                      <a:pt x="76384" y="0"/>
                    </a:moveTo>
                    <a:lnTo>
                      <a:pt x="212910" y="1519"/>
                    </a:lnTo>
                    <a:lnTo>
                      <a:pt x="406449" y="1519"/>
                    </a:lnTo>
                    <a:lnTo>
                      <a:pt x="362726" y="45243"/>
                    </a:lnTo>
                    <a:lnTo>
                      <a:pt x="693346" y="45244"/>
                    </a:lnTo>
                    <a:lnTo>
                      <a:pt x="725149" y="77048"/>
                    </a:lnTo>
                    <a:lnTo>
                      <a:pt x="156851" y="77048"/>
                    </a:lnTo>
                    <a:lnTo>
                      <a:pt x="75720" y="158178"/>
                    </a:lnTo>
                    <a:lnTo>
                      <a:pt x="75722" y="681520"/>
                    </a:lnTo>
                    <a:lnTo>
                      <a:pt x="42866" y="714376"/>
                    </a:lnTo>
                    <a:lnTo>
                      <a:pt x="42865" y="387498"/>
                    </a:lnTo>
                    <a:lnTo>
                      <a:pt x="745" y="429618"/>
                    </a:lnTo>
                    <a:lnTo>
                      <a:pt x="0" y="429619"/>
                    </a:lnTo>
                    <a:lnTo>
                      <a:pt x="1" y="134343"/>
                    </a:lnTo>
                    <a:lnTo>
                      <a:pt x="646" y="134343"/>
                    </a:lnTo>
                    <a:lnTo>
                      <a:pt x="1" y="76381"/>
                    </a:lnTo>
                    <a:close/>
                  </a:path>
                </a:pathLst>
              </a:custGeom>
              <a:solidFill>
                <a:srgbClr val="01E2BC"/>
              </a:solidFill>
              <a:ln>
                <a:noFill/>
              </a:ln>
              <a:effectLst>
                <a:outerShdw blurRad="63500" algn="ctr" rotWithShape="0">
                  <a:srgbClr val="01E2B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135"/>
              <p:cNvSpPr/>
              <p:nvPr/>
            </p:nvSpPr>
            <p:spPr>
              <a:xfrm flipH="1" flipV="1">
                <a:off x="7532121" y="2349298"/>
                <a:ext cx="456179" cy="449402"/>
              </a:xfrm>
              <a:custGeom>
                <a:avLst/>
                <a:gdLst>
                  <a:gd name="connsiteX0" fmla="*/ 76384 w 725149"/>
                  <a:gd name="connsiteY0" fmla="*/ 0 h 714376"/>
                  <a:gd name="connsiteX1" fmla="*/ 212910 w 725149"/>
                  <a:gd name="connsiteY1" fmla="*/ 1519 h 714376"/>
                  <a:gd name="connsiteX2" fmla="*/ 406449 w 725149"/>
                  <a:gd name="connsiteY2" fmla="*/ 1519 h 714376"/>
                  <a:gd name="connsiteX3" fmla="*/ 362726 w 725149"/>
                  <a:gd name="connsiteY3" fmla="*/ 45243 h 714376"/>
                  <a:gd name="connsiteX4" fmla="*/ 693346 w 725149"/>
                  <a:gd name="connsiteY4" fmla="*/ 45244 h 714376"/>
                  <a:gd name="connsiteX5" fmla="*/ 725149 w 725149"/>
                  <a:gd name="connsiteY5" fmla="*/ 77048 h 714376"/>
                  <a:gd name="connsiteX6" fmla="*/ 156851 w 725149"/>
                  <a:gd name="connsiteY6" fmla="*/ 77048 h 714376"/>
                  <a:gd name="connsiteX7" fmla="*/ 75720 w 725149"/>
                  <a:gd name="connsiteY7" fmla="*/ 158178 h 714376"/>
                  <a:gd name="connsiteX8" fmla="*/ 75722 w 725149"/>
                  <a:gd name="connsiteY8" fmla="*/ 681520 h 714376"/>
                  <a:gd name="connsiteX9" fmla="*/ 42866 w 725149"/>
                  <a:gd name="connsiteY9" fmla="*/ 714376 h 714376"/>
                  <a:gd name="connsiteX10" fmla="*/ 42865 w 725149"/>
                  <a:gd name="connsiteY10" fmla="*/ 387498 h 714376"/>
                  <a:gd name="connsiteX11" fmla="*/ 745 w 725149"/>
                  <a:gd name="connsiteY11" fmla="*/ 429618 h 714376"/>
                  <a:gd name="connsiteX12" fmla="*/ 0 w 725149"/>
                  <a:gd name="connsiteY12" fmla="*/ 429619 h 714376"/>
                  <a:gd name="connsiteX13" fmla="*/ 1 w 725149"/>
                  <a:gd name="connsiteY13" fmla="*/ 134343 h 714376"/>
                  <a:gd name="connsiteX14" fmla="*/ 646 w 725149"/>
                  <a:gd name="connsiteY14" fmla="*/ 134343 h 714376"/>
                  <a:gd name="connsiteX15" fmla="*/ 1 w 725149"/>
                  <a:gd name="connsiteY15" fmla="*/ 76381 h 71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25149" h="714376">
                    <a:moveTo>
                      <a:pt x="76384" y="0"/>
                    </a:moveTo>
                    <a:lnTo>
                      <a:pt x="212910" y="1519"/>
                    </a:lnTo>
                    <a:lnTo>
                      <a:pt x="406449" y="1519"/>
                    </a:lnTo>
                    <a:lnTo>
                      <a:pt x="362726" y="45243"/>
                    </a:lnTo>
                    <a:lnTo>
                      <a:pt x="693346" y="45244"/>
                    </a:lnTo>
                    <a:lnTo>
                      <a:pt x="725149" y="77048"/>
                    </a:lnTo>
                    <a:lnTo>
                      <a:pt x="156851" y="77048"/>
                    </a:lnTo>
                    <a:lnTo>
                      <a:pt x="75720" y="158178"/>
                    </a:lnTo>
                    <a:lnTo>
                      <a:pt x="75722" y="681520"/>
                    </a:lnTo>
                    <a:lnTo>
                      <a:pt x="42866" y="714376"/>
                    </a:lnTo>
                    <a:lnTo>
                      <a:pt x="42865" y="387498"/>
                    </a:lnTo>
                    <a:lnTo>
                      <a:pt x="745" y="429618"/>
                    </a:lnTo>
                    <a:lnTo>
                      <a:pt x="0" y="429619"/>
                    </a:lnTo>
                    <a:lnTo>
                      <a:pt x="1" y="134343"/>
                    </a:lnTo>
                    <a:lnTo>
                      <a:pt x="646" y="134343"/>
                    </a:lnTo>
                    <a:lnTo>
                      <a:pt x="1" y="76381"/>
                    </a:lnTo>
                    <a:close/>
                  </a:path>
                </a:pathLst>
              </a:custGeom>
              <a:solidFill>
                <a:srgbClr val="01E2BC"/>
              </a:solidFill>
              <a:ln>
                <a:noFill/>
              </a:ln>
              <a:effectLst>
                <a:outerShdw blurRad="63500" algn="ctr" rotWithShape="0">
                  <a:srgbClr val="01E2B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1" name="TextBox 31"/>
            <p:cNvSpPr txBox="1"/>
            <p:nvPr/>
          </p:nvSpPr>
          <p:spPr>
            <a:xfrm flipH="1">
              <a:off x="4267815" y="1553550"/>
              <a:ext cx="4509258" cy="46166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charset="-122"/>
                </a:defRPr>
              </a:lvl1pPr>
            </a:lstStyle>
            <a:p>
              <a:pPr algn="ctr" defTabSz="68580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 smtClean="0">
                  <a:solidFill>
                    <a:srgbClr val="01E2BC"/>
                  </a:solidFill>
                  <a:effectLst>
                    <a:outerShdw blurRad="266700" algn="tl" rotWithShape="0">
                      <a:schemeClr val="tx2">
                        <a:lumMod val="40000"/>
                        <a:lumOff val="60000"/>
                        <a:alpha val="55000"/>
                      </a:schemeClr>
                    </a:outerShdw>
                  </a:effectLst>
                  <a:latin typeface="Arial Rounded MT Bold" panose="020F0704030504030204" pitchFamily="34" charset="0"/>
                  <a:cs typeface="Times New Roman" panose="02020603050405020304" pitchFamily="18" charset="0"/>
                </a:rPr>
                <a:t>教学</a:t>
              </a:r>
              <a:r>
                <a:rPr lang="zh-CN" altLang="en-US" sz="2400" dirty="0">
                  <a:solidFill>
                    <a:srgbClr val="01E2BC"/>
                  </a:solidFill>
                  <a:effectLst>
                    <a:outerShdw blurRad="266700" algn="tl" rotWithShape="0">
                      <a:schemeClr val="tx2">
                        <a:lumMod val="40000"/>
                        <a:lumOff val="60000"/>
                        <a:alpha val="55000"/>
                      </a:schemeClr>
                    </a:outerShdw>
                  </a:effectLst>
                  <a:latin typeface="Arial Rounded MT Bold" panose="020F0704030504030204" pitchFamily="34" charset="0"/>
                  <a:cs typeface="Times New Roman" panose="02020603050405020304" pitchFamily="18" charset="0"/>
                </a:rPr>
                <a:t>分析</a:t>
              </a:r>
              <a:endParaRPr lang="zh-CN" altLang="en-US" sz="2400" dirty="0">
                <a:solidFill>
                  <a:srgbClr val="01E2BC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967827" y="2468763"/>
            <a:ext cx="5264150" cy="706450"/>
            <a:chOff x="3967827" y="2468763"/>
            <a:chExt cx="5264150" cy="706450"/>
          </a:xfrm>
        </p:grpSpPr>
        <p:grpSp>
          <p:nvGrpSpPr>
            <p:cNvPr id="20" name="组合 19"/>
            <p:cNvGrpSpPr/>
            <p:nvPr/>
          </p:nvGrpSpPr>
          <p:grpSpPr>
            <a:xfrm>
              <a:off x="3967827" y="2468763"/>
              <a:ext cx="5264150" cy="706450"/>
              <a:chOff x="1117600" y="1876651"/>
              <a:chExt cx="6870700" cy="92204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1154934" y="1913853"/>
                <a:ext cx="6795266" cy="829146"/>
              </a:xfrm>
              <a:prstGeom prst="rect">
                <a:avLst/>
              </a:prstGeom>
              <a:noFill/>
              <a:ln w="3175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" name="任意多边形 132"/>
              <p:cNvSpPr/>
              <p:nvPr/>
            </p:nvSpPr>
            <p:spPr>
              <a:xfrm>
                <a:off x="1117600" y="1876651"/>
                <a:ext cx="456179" cy="449402"/>
              </a:xfrm>
              <a:custGeom>
                <a:avLst/>
                <a:gdLst>
                  <a:gd name="connsiteX0" fmla="*/ 76384 w 725149"/>
                  <a:gd name="connsiteY0" fmla="*/ 0 h 714376"/>
                  <a:gd name="connsiteX1" fmla="*/ 212910 w 725149"/>
                  <a:gd name="connsiteY1" fmla="*/ 1519 h 714376"/>
                  <a:gd name="connsiteX2" fmla="*/ 406449 w 725149"/>
                  <a:gd name="connsiteY2" fmla="*/ 1519 h 714376"/>
                  <a:gd name="connsiteX3" fmla="*/ 362726 w 725149"/>
                  <a:gd name="connsiteY3" fmla="*/ 45243 h 714376"/>
                  <a:gd name="connsiteX4" fmla="*/ 693346 w 725149"/>
                  <a:gd name="connsiteY4" fmla="*/ 45244 h 714376"/>
                  <a:gd name="connsiteX5" fmla="*/ 725149 w 725149"/>
                  <a:gd name="connsiteY5" fmla="*/ 77048 h 714376"/>
                  <a:gd name="connsiteX6" fmla="*/ 156851 w 725149"/>
                  <a:gd name="connsiteY6" fmla="*/ 77048 h 714376"/>
                  <a:gd name="connsiteX7" fmla="*/ 75720 w 725149"/>
                  <a:gd name="connsiteY7" fmla="*/ 158178 h 714376"/>
                  <a:gd name="connsiteX8" fmla="*/ 75722 w 725149"/>
                  <a:gd name="connsiteY8" fmla="*/ 681520 h 714376"/>
                  <a:gd name="connsiteX9" fmla="*/ 42866 w 725149"/>
                  <a:gd name="connsiteY9" fmla="*/ 714376 h 714376"/>
                  <a:gd name="connsiteX10" fmla="*/ 42865 w 725149"/>
                  <a:gd name="connsiteY10" fmla="*/ 387498 h 714376"/>
                  <a:gd name="connsiteX11" fmla="*/ 745 w 725149"/>
                  <a:gd name="connsiteY11" fmla="*/ 429618 h 714376"/>
                  <a:gd name="connsiteX12" fmla="*/ 0 w 725149"/>
                  <a:gd name="connsiteY12" fmla="*/ 429619 h 714376"/>
                  <a:gd name="connsiteX13" fmla="*/ 1 w 725149"/>
                  <a:gd name="connsiteY13" fmla="*/ 134343 h 714376"/>
                  <a:gd name="connsiteX14" fmla="*/ 646 w 725149"/>
                  <a:gd name="connsiteY14" fmla="*/ 134343 h 714376"/>
                  <a:gd name="connsiteX15" fmla="*/ 1 w 725149"/>
                  <a:gd name="connsiteY15" fmla="*/ 76381 h 71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25149" h="714376">
                    <a:moveTo>
                      <a:pt x="76384" y="0"/>
                    </a:moveTo>
                    <a:lnTo>
                      <a:pt x="212910" y="1519"/>
                    </a:lnTo>
                    <a:lnTo>
                      <a:pt x="406449" y="1519"/>
                    </a:lnTo>
                    <a:lnTo>
                      <a:pt x="362726" y="45243"/>
                    </a:lnTo>
                    <a:lnTo>
                      <a:pt x="693346" y="45244"/>
                    </a:lnTo>
                    <a:lnTo>
                      <a:pt x="725149" y="77048"/>
                    </a:lnTo>
                    <a:lnTo>
                      <a:pt x="156851" y="77048"/>
                    </a:lnTo>
                    <a:lnTo>
                      <a:pt x="75720" y="158178"/>
                    </a:lnTo>
                    <a:lnTo>
                      <a:pt x="75722" y="681520"/>
                    </a:lnTo>
                    <a:lnTo>
                      <a:pt x="42866" y="714376"/>
                    </a:lnTo>
                    <a:lnTo>
                      <a:pt x="42865" y="387498"/>
                    </a:lnTo>
                    <a:lnTo>
                      <a:pt x="745" y="429618"/>
                    </a:lnTo>
                    <a:lnTo>
                      <a:pt x="0" y="429619"/>
                    </a:lnTo>
                    <a:lnTo>
                      <a:pt x="1" y="134343"/>
                    </a:lnTo>
                    <a:lnTo>
                      <a:pt x="646" y="134343"/>
                    </a:lnTo>
                    <a:lnTo>
                      <a:pt x="1" y="76381"/>
                    </a:lnTo>
                    <a:close/>
                  </a:path>
                </a:pathLst>
              </a:custGeom>
              <a:solidFill>
                <a:srgbClr val="01E2BC"/>
              </a:solidFill>
              <a:ln>
                <a:noFill/>
              </a:ln>
              <a:effectLst>
                <a:outerShdw blurRad="63500" algn="ctr" rotWithShape="0">
                  <a:srgbClr val="01E2B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133"/>
              <p:cNvSpPr/>
              <p:nvPr/>
            </p:nvSpPr>
            <p:spPr>
              <a:xfrm flipH="1">
                <a:off x="7532121" y="1876651"/>
                <a:ext cx="456179" cy="449402"/>
              </a:xfrm>
              <a:custGeom>
                <a:avLst/>
                <a:gdLst>
                  <a:gd name="connsiteX0" fmla="*/ 76384 w 725149"/>
                  <a:gd name="connsiteY0" fmla="*/ 0 h 714376"/>
                  <a:gd name="connsiteX1" fmla="*/ 212910 w 725149"/>
                  <a:gd name="connsiteY1" fmla="*/ 1519 h 714376"/>
                  <a:gd name="connsiteX2" fmla="*/ 406449 w 725149"/>
                  <a:gd name="connsiteY2" fmla="*/ 1519 h 714376"/>
                  <a:gd name="connsiteX3" fmla="*/ 362726 w 725149"/>
                  <a:gd name="connsiteY3" fmla="*/ 45243 h 714376"/>
                  <a:gd name="connsiteX4" fmla="*/ 693346 w 725149"/>
                  <a:gd name="connsiteY4" fmla="*/ 45244 h 714376"/>
                  <a:gd name="connsiteX5" fmla="*/ 725149 w 725149"/>
                  <a:gd name="connsiteY5" fmla="*/ 77048 h 714376"/>
                  <a:gd name="connsiteX6" fmla="*/ 156851 w 725149"/>
                  <a:gd name="connsiteY6" fmla="*/ 77048 h 714376"/>
                  <a:gd name="connsiteX7" fmla="*/ 75720 w 725149"/>
                  <a:gd name="connsiteY7" fmla="*/ 158178 h 714376"/>
                  <a:gd name="connsiteX8" fmla="*/ 75722 w 725149"/>
                  <a:gd name="connsiteY8" fmla="*/ 681520 h 714376"/>
                  <a:gd name="connsiteX9" fmla="*/ 42866 w 725149"/>
                  <a:gd name="connsiteY9" fmla="*/ 714376 h 714376"/>
                  <a:gd name="connsiteX10" fmla="*/ 42865 w 725149"/>
                  <a:gd name="connsiteY10" fmla="*/ 387498 h 714376"/>
                  <a:gd name="connsiteX11" fmla="*/ 745 w 725149"/>
                  <a:gd name="connsiteY11" fmla="*/ 429618 h 714376"/>
                  <a:gd name="connsiteX12" fmla="*/ 0 w 725149"/>
                  <a:gd name="connsiteY12" fmla="*/ 429619 h 714376"/>
                  <a:gd name="connsiteX13" fmla="*/ 1 w 725149"/>
                  <a:gd name="connsiteY13" fmla="*/ 134343 h 714376"/>
                  <a:gd name="connsiteX14" fmla="*/ 646 w 725149"/>
                  <a:gd name="connsiteY14" fmla="*/ 134343 h 714376"/>
                  <a:gd name="connsiteX15" fmla="*/ 1 w 725149"/>
                  <a:gd name="connsiteY15" fmla="*/ 76381 h 71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25149" h="714376">
                    <a:moveTo>
                      <a:pt x="76384" y="0"/>
                    </a:moveTo>
                    <a:lnTo>
                      <a:pt x="212910" y="1519"/>
                    </a:lnTo>
                    <a:lnTo>
                      <a:pt x="406449" y="1519"/>
                    </a:lnTo>
                    <a:lnTo>
                      <a:pt x="362726" y="45243"/>
                    </a:lnTo>
                    <a:lnTo>
                      <a:pt x="693346" y="45244"/>
                    </a:lnTo>
                    <a:lnTo>
                      <a:pt x="725149" y="77048"/>
                    </a:lnTo>
                    <a:lnTo>
                      <a:pt x="156851" y="77048"/>
                    </a:lnTo>
                    <a:lnTo>
                      <a:pt x="75720" y="158178"/>
                    </a:lnTo>
                    <a:lnTo>
                      <a:pt x="75722" y="681520"/>
                    </a:lnTo>
                    <a:lnTo>
                      <a:pt x="42866" y="714376"/>
                    </a:lnTo>
                    <a:lnTo>
                      <a:pt x="42865" y="387498"/>
                    </a:lnTo>
                    <a:lnTo>
                      <a:pt x="745" y="429618"/>
                    </a:lnTo>
                    <a:lnTo>
                      <a:pt x="0" y="429619"/>
                    </a:lnTo>
                    <a:lnTo>
                      <a:pt x="1" y="134343"/>
                    </a:lnTo>
                    <a:lnTo>
                      <a:pt x="646" y="134343"/>
                    </a:lnTo>
                    <a:lnTo>
                      <a:pt x="1" y="76381"/>
                    </a:lnTo>
                    <a:close/>
                  </a:path>
                </a:pathLst>
              </a:custGeom>
              <a:solidFill>
                <a:srgbClr val="01E2BC"/>
              </a:solidFill>
              <a:ln>
                <a:noFill/>
              </a:ln>
              <a:effectLst>
                <a:outerShdw blurRad="63500" algn="ctr" rotWithShape="0">
                  <a:srgbClr val="01E2B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134"/>
              <p:cNvSpPr/>
              <p:nvPr/>
            </p:nvSpPr>
            <p:spPr>
              <a:xfrm flipV="1">
                <a:off x="1117600" y="2349298"/>
                <a:ext cx="456179" cy="449402"/>
              </a:xfrm>
              <a:custGeom>
                <a:avLst/>
                <a:gdLst>
                  <a:gd name="connsiteX0" fmla="*/ 76384 w 725149"/>
                  <a:gd name="connsiteY0" fmla="*/ 0 h 714376"/>
                  <a:gd name="connsiteX1" fmla="*/ 212910 w 725149"/>
                  <a:gd name="connsiteY1" fmla="*/ 1519 h 714376"/>
                  <a:gd name="connsiteX2" fmla="*/ 406449 w 725149"/>
                  <a:gd name="connsiteY2" fmla="*/ 1519 h 714376"/>
                  <a:gd name="connsiteX3" fmla="*/ 362726 w 725149"/>
                  <a:gd name="connsiteY3" fmla="*/ 45243 h 714376"/>
                  <a:gd name="connsiteX4" fmla="*/ 693346 w 725149"/>
                  <a:gd name="connsiteY4" fmla="*/ 45244 h 714376"/>
                  <a:gd name="connsiteX5" fmla="*/ 725149 w 725149"/>
                  <a:gd name="connsiteY5" fmla="*/ 77048 h 714376"/>
                  <a:gd name="connsiteX6" fmla="*/ 156851 w 725149"/>
                  <a:gd name="connsiteY6" fmla="*/ 77048 h 714376"/>
                  <a:gd name="connsiteX7" fmla="*/ 75720 w 725149"/>
                  <a:gd name="connsiteY7" fmla="*/ 158178 h 714376"/>
                  <a:gd name="connsiteX8" fmla="*/ 75722 w 725149"/>
                  <a:gd name="connsiteY8" fmla="*/ 681520 h 714376"/>
                  <a:gd name="connsiteX9" fmla="*/ 42866 w 725149"/>
                  <a:gd name="connsiteY9" fmla="*/ 714376 h 714376"/>
                  <a:gd name="connsiteX10" fmla="*/ 42865 w 725149"/>
                  <a:gd name="connsiteY10" fmla="*/ 387498 h 714376"/>
                  <a:gd name="connsiteX11" fmla="*/ 745 w 725149"/>
                  <a:gd name="connsiteY11" fmla="*/ 429618 h 714376"/>
                  <a:gd name="connsiteX12" fmla="*/ 0 w 725149"/>
                  <a:gd name="connsiteY12" fmla="*/ 429619 h 714376"/>
                  <a:gd name="connsiteX13" fmla="*/ 1 w 725149"/>
                  <a:gd name="connsiteY13" fmla="*/ 134343 h 714376"/>
                  <a:gd name="connsiteX14" fmla="*/ 646 w 725149"/>
                  <a:gd name="connsiteY14" fmla="*/ 134343 h 714376"/>
                  <a:gd name="connsiteX15" fmla="*/ 1 w 725149"/>
                  <a:gd name="connsiteY15" fmla="*/ 76381 h 71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25149" h="714376">
                    <a:moveTo>
                      <a:pt x="76384" y="0"/>
                    </a:moveTo>
                    <a:lnTo>
                      <a:pt x="212910" y="1519"/>
                    </a:lnTo>
                    <a:lnTo>
                      <a:pt x="406449" y="1519"/>
                    </a:lnTo>
                    <a:lnTo>
                      <a:pt x="362726" y="45243"/>
                    </a:lnTo>
                    <a:lnTo>
                      <a:pt x="693346" y="45244"/>
                    </a:lnTo>
                    <a:lnTo>
                      <a:pt x="725149" y="77048"/>
                    </a:lnTo>
                    <a:lnTo>
                      <a:pt x="156851" y="77048"/>
                    </a:lnTo>
                    <a:lnTo>
                      <a:pt x="75720" y="158178"/>
                    </a:lnTo>
                    <a:lnTo>
                      <a:pt x="75722" y="681520"/>
                    </a:lnTo>
                    <a:lnTo>
                      <a:pt x="42866" y="714376"/>
                    </a:lnTo>
                    <a:lnTo>
                      <a:pt x="42865" y="387498"/>
                    </a:lnTo>
                    <a:lnTo>
                      <a:pt x="745" y="429618"/>
                    </a:lnTo>
                    <a:lnTo>
                      <a:pt x="0" y="429619"/>
                    </a:lnTo>
                    <a:lnTo>
                      <a:pt x="1" y="134343"/>
                    </a:lnTo>
                    <a:lnTo>
                      <a:pt x="646" y="134343"/>
                    </a:lnTo>
                    <a:lnTo>
                      <a:pt x="1" y="76381"/>
                    </a:lnTo>
                    <a:close/>
                  </a:path>
                </a:pathLst>
              </a:custGeom>
              <a:solidFill>
                <a:srgbClr val="01E2BC"/>
              </a:solidFill>
              <a:ln>
                <a:noFill/>
              </a:ln>
              <a:effectLst>
                <a:outerShdw blurRad="63500" algn="ctr" rotWithShape="0">
                  <a:srgbClr val="01E2B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135"/>
              <p:cNvSpPr/>
              <p:nvPr/>
            </p:nvSpPr>
            <p:spPr>
              <a:xfrm flipH="1" flipV="1">
                <a:off x="7532121" y="2349298"/>
                <a:ext cx="456179" cy="449402"/>
              </a:xfrm>
              <a:custGeom>
                <a:avLst/>
                <a:gdLst>
                  <a:gd name="connsiteX0" fmla="*/ 76384 w 725149"/>
                  <a:gd name="connsiteY0" fmla="*/ 0 h 714376"/>
                  <a:gd name="connsiteX1" fmla="*/ 212910 w 725149"/>
                  <a:gd name="connsiteY1" fmla="*/ 1519 h 714376"/>
                  <a:gd name="connsiteX2" fmla="*/ 406449 w 725149"/>
                  <a:gd name="connsiteY2" fmla="*/ 1519 h 714376"/>
                  <a:gd name="connsiteX3" fmla="*/ 362726 w 725149"/>
                  <a:gd name="connsiteY3" fmla="*/ 45243 h 714376"/>
                  <a:gd name="connsiteX4" fmla="*/ 693346 w 725149"/>
                  <a:gd name="connsiteY4" fmla="*/ 45244 h 714376"/>
                  <a:gd name="connsiteX5" fmla="*/ 725149 w 725149"/>
                  <a:gd name="connsiteY5" fmla="*/ 77048 h 714376"/>
                  <a:gd name="connsiteX6" fmla="*/ 156851 w 725149"/>
                  <a:gd name="connsiteY6" fmla="*/ 77048 h 714376"/>
                  <a:gd name="connsiteX7" fmla="*/ 75720 w 725149"/>
                  <a:gd name="connsiteY7" fmla="*/ 158178 h 714376"/>
                  <a:gd name="connsiteX8" fmla="*/ 75722 w 725149"/>
                  <a:gd name="connsiteY8" fmla="*/ 681520 h 714376"/>
                  <a:gd name="connsiteX9" fmla="*/ 42866 w 725149"/>
                  <a:gd name="connsiteY9" fmla="*/ 714376 h 714376"/>
                  <a:gd name="connsiteX10" fmla="*/ 42865 w 725149"/>
                  <a:gd name="connsiteY10" fmla="*/ 387498 h 714376"/>
                  <a:gd name="connsiteX11" fmla="*/ 745 w 725149"/>
                  <a:gd name="connsiteY11" fmla="*/ 429618 h 714376"/>
                  <a:gd name="connsiteX12" fmla="*/ 0 w 725149"/>
                  <a:gd name="connsiteY12" fmla="*/ 429619 h 714376"/>
                  <a:gd name="connsiteX13" fmla="*/ 1 w 725149"/>
                  <a:gd name="connsiteY13" fmla="*/ 134343 h 714376"/>
                  <a:gd name="connsiteX14" fmla="*/ 646 w 725149"/>
                  <a:gd name="connsiteY14" fmla="*/ 134343 h 714376"/>
                  <a:gd name="connsiteX15" fmla="*/ 1 w 725149"/>
                  <a:gd name="connsiteY15" fmla="*/ 76381 h 71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25149" h="714376">
                    <a:moveTo>
                      <a:pt x="76384" y="0"/>
                    </a:moveTo>
                    <a:lnTo>
                      <a:pt x="212910" y="1519"/>
                    </a:lnTo>
                    <a:lnTo>
                      <a:pt x="406449" y="1519"/>
                    </a:lnTo>
                    <a:lnTo>
                      <a:pt x="362726" y="45243"/>
                    </a:lnTo>
                    <a:lnTo>
                      <a:pt x="693346" y="45244"/>
                    </a:lnTo>
                    <a:lnTo>
                      <a:pt x="725149" y="77048"/>
                    </a:lnTo>
                    <a:lnTo>
                      <a:pt x="156851" y="77048"/>
                    </a:lnTo>
                    <a:lnTo>
                      <a:pt x="75720" y="158178"/>
                    </a:lnTo>
                    <a:lnTo>
                      <a:pt x="75722" y="681520"/>
                    </a:lnTo>
                    <a:lnTo>
                      <a:pt x="42866" y="714376"/>
                    </a:lnTo>
                    <a:lnTo>
                      <a:pt x="42865" y="387498"/>
                    </a:lnTo>
                    <a:lnTo>
                      <a:pt x="745" y="429618"/>
                    </a:lnTo>
                    <a:lnTo>
                      <a:pt x="0" y="429619"/>
                    </a:lnTo>
                    <a:lnTo>
                      <a:pt x="1" y="134343"/>
                    </a:lnTo>
                    <a:lnTo>
                      <a:pt x="646" y="134343"/>
                    </a:lnTo>
                    <a:lnTo>
                      <a:pt x="1" y="76381"/>
                    </a:lnTo>
                    <a:close/>
                  </a:path>
                </a:pathLst>
              </a:custGeom>
              <a:solidFill>
                <a:srgbClr val="01E2BC"/>
              </a:solidFill>
              <a:ln>
                <a:noFill/>
              </a:ln>
              <a:effectLst>
                <a:outerShdw blurRad="63500" algn="ctr" rotWithShape="0">
                  <a:srgbClr val="01E2B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2" name="TextBox 31"/>
            <p:cNvSpPr txBox="1"/>
            <p:nvPr/>
          </p:nvSpPr>
          <p:spPr>
            <a:xfrm flipH="1">
              <a:off x="4267815" y="2582249"/>
              <a:ext cx="4509258" cy="46166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charset="-122"/>
                </a:defRPr>
              </a:lvl1pPr>
            </a:lstStyle>
            <a:p>
              <a:pPr algn="ctr" defTabSz="68580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rgbClr val="01E2BC"/>
                  </a:solidFill>
                  <a:effectLst>
                    <a:outerShdw blurRad="266700" algn="tl" rotWithShape="0">
                      <a:schemeClr val="tx2">
                        <a:lumMod val="40000"/>
                        <a:lumOff val="60000"/>
                        <a:alpha val="55000"/>
                      </a:schemeClr>
                    </a:outerShdw>
                  </a:effectLst>
                  <a:latin typeface="Arial Rounded MT Bold" panose="020F0704030504030204" pitchFamily="34" charset="0"/>
                  <a:cs typeface="Times New Roman" panose="02020603050405020304" pitchFamily="18" charset="0"/>
                </a:rPr>
                <a:t>教学</a:t>
              </a:r>
              <a:r>
                <a:rPr lang="zh-CN" altLang="en-US" sz="2400" dirty="0" smtClean="0">
                  <a:solidFill>
                    <a:srgbClr val="01E2BC"/>
                  </a:solidFill>
                  <a:effectLst>
                    <a:outerShdw blurRad="266700" algn="tl" rotWithShape="0">
                      <a:schemeClr val="tx2">
                        <a:lumMod val="40000"/>
                        <a:lumOff val="60000"/>
                        <a:alpha val="55000"/>
                      </a:schemeClr>
                    </a:outerShdw>
                  </a:effectLst>
                  <a:latin typeface="Arial Rounded MT Bold" panose="020F0704030504030204" pitchFamily="34" charset="0"/>
                  <a:cs typeface="Times New Roman" panose="02020603050405020304" pitchFamily="18" charset="0"/>
                </a:rPr>
                <a:t>目标</a:t>
              </a:r>
              <a:endParaRPr lang="zh-CN" altLang="en-US" sz="2400" dirty="0">
                <a:solidFill>
                  <a:srgbClr val="01E2BC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3967827" y="3497463"/>
            <a:ext cx="5264150" cy="706450"/>
            <a:chOff x="3967827" y="3497463"/>
            <a:chExt cx="5264150" cy="706450"/>
          </a:xfrm>
        </p:grpSpPr>
        <p:grpSp>
          <p:nvGrpSpPr>
            <p:cNvPr id="26" name="组合 25"/>
            <p:cNvGrpSpPr/>
            <p:nvPr/>
          </p:nvGrpSpPr>
          <p:grpSpPr>
            <a:xfrm>
              <a:off x="3967827" y="3497463"/>
              <a:ext cx="5264150" cy="706450"/>
              <a:chOff x="1117600" y="1876651"/>
              <a:chExt cx="6870700" cy="922049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1154934" y="1913853"/>
                <a:ext cx="6795266" cy="829146"/>
              </a:xfrm>
              <a:prstGeom prst="rect">
                <a:avLst/>
              </a:prstGeom>
              <a:noFill/>
              <a:ln w="3175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132"/>
              <p:cNvSpPr/>
              <p:nvPr/>
            </p:nvSpPr>
            <p:spPr>
              <a:xfrm>
                <a:off x="1117600" y="1876651"/>
                <a:ext cx="456179" cy="449402"/>
              </a:xfrm>
              <a:custGeom>
                <a:avLst/>
                <a:gdLst>
                  <a:gd name="connsiteX0" fmla="*/ 76384 w 725149"/>
                  <a:gd name="connsiteY0" fmla="*/ 0 h 714376"/>
                  <a:gd name="connsiteX1" fmla="*/ 212910 w 725149"/>
                  <a:gd name="connsiteY1" fmla="*/ 1519 h 714376"/>
                  <a:gd name="connsiteX2" fmla="*/ 406449 w 725149"/>
                  <a:gd name="connsiteY2" fmla="*/ 1519 h 714376"/>
                  <a:gd name="connsiteX3" fmla="*/ 362726 w 725149"/>
                  <a:gd name="connsiteY3" fmla="*/ 45243 h 714376"/>
                  <a:gd name="connsiteX4" fmla="*/ 693346 w 725149"/>
                  <a:gd name="connsiteY4" fmla="*/ 45244 h 714376"/>
                  <a:gd name="connsiteX5" fmla="*/ 725149 w 725149"/>
                  <a:gd name="connsiteY5" fmla="*/ 77048 h 714376"/>
                  <a:gd name="connsiteX6" fmla="*/ 156851 w 725149"/>
                  <a:gd name="connsiteY6" fmla="*/ 77048 h 714376"/>
                  <a:gd name="connsiteX7" fmla="*/ 75720 w 725149"/>
                  <a:gd name="connsiteY7" fmla="*/ 158178 h 714376"/>
                  <a:gd name="connsiteX8" fmla="*/ 75722 w 725149"/>
                  <a:gd name="connsiteY8" fmla="*/ 681520 h 714376"/>
                  <a:gd name="connsiteX9" fmla="*/ 42866 w 725149"/>
                  <a:gd name="connsiteY9" fmla="*/ 714376 h 714376"/>
                  <a:gd name="connsiteX10" fmla="*/ 42865 w 725149"/>
                  <a:gd name="connsiteY10" fmla="*/ 387498 h 714376"/>
                  <a:gd name="connsiteX11" fmla="*/ 745 w 725149"/>
                  <a:gd name="connsiteY11" fmla="*/ 429618 h 714376"/>
                  <a:gd name="connsiteX12" fmla="*/ 0 w 725149"/>
                  <a:gd name="connsiteY12" fmla="*/ 429619 h 714376"/>
                  <a:gd name="connsiteX13" fmla="*/ 1 w 725149"/>
                  <a:gd name="connsiteY13" fmla="*/ 134343 h 714376"/>
                  <a:gd name="connsiteX14" fmla="*/ 646 w 725149"/>
                  <a:gd name="connsiteY14" fmla="*/ 134343 h 714376"/>
                  <a:gd name="connsiteX15" fmla="*/ 1 w 725149"/>
                  <a:gd name="connsiteY15" fmla="*/ 76381 h 71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25149" h="714376">
                    <a:moveTo>
                      <a:pt x="76384" y="0"/>
                    </a:moveTo>
                    <a:lnTo>
                      <a:pt x="212910" y="1519"/>
                    </a:lnTo>
                    <a:lnTo>
                      <a:pt x="406449" y="1519"/>
                    </a:lnTo>
                    <a:lnTo>
                      <a:pt x="362726" y="45243"/>
                    </a:lnTo>
                    <a:lnTo>
                      <a:pt x="693346" y="45244"/>
                    </a:lnTo>
                    <a:lnTo>
                      <a:pt x="725149" y="77048"/>
                    </a:lnTo>
                    <a:lnTo>
                      <a:pt x="156851" y="77048"/>
                    </a:lnTo>
                    <a:lnTo>
                      <a:pt x="75720" y="158178"/>
                    </a:lnTo>
                    <a:lnTo>
                      <a:pt x="75722" y="681520"/>
                    </a:lnTo>
                    <a:lnTo>
                      <a:pt x="42866" y="714376"/>
                    </a:lnTo>
                    <a:lnTo>
                      <a:pt x="42865" y="387498"/>
                    </a:lnTo>
                    <a:lnTo>
                      <a:pt x="745" y="429618"/>
                    </a:lnTo>
                    <a:lnTo>
                      <a:pt x="0" y="429619"/>
                    </a:lnTo>
                    <a:lnTo>
                      <a:pt x="1" y="134343"/>
                    </a:lnTo>
                    <a:lnTo>
                      <a:pt x="646" y="134343"/>
                    </a:lnTo>
                    <a:lnTo>
                      <a:pt x="1" y="76381"/>
                    </a:lnTo>
                    <a:close/>
                  </a:path>
                </a:pathLst>
              </a:custGeom>
              <a:solidFill>
                <a:srgbClr val="01E2BC"/>
              </a:solidFill>
              <a:ln>
                <a:noFill/>
              </a:ln>
              <a:effectLst>
                <a:outerShdw blurRad="63500" algn="ctr" rotWithShape="0">
                  <a:srgbClr val="01E2B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133"/>
              <p:cNvSpPr/>
              <p:nvPr/>
            </p:nvSpPr>
            <p:spPr>
              <a:xfrm flipH="1">
                <a:off x="7532121" y="1876651"/>
                <a:ext cx="456179" cy="449402"/>
              </a:xfrm>
              <a:custGeom>
                <a:avLst/>
                <a:gdLst>
                  <a:gd name="connsiteX0" fmla="*/ 76384 w 725149"/>
                  <a:gd name="connsiteY0" fmla="*/ 0 h 714376"/>
                  <a:gd name="connsiteX1" fmla="*/ 212910 w 725149"/>
                  <a:gd name="connsiteY1" fmla="*/ 1519 h 714376"/>
                  <a:gd name="connsiteX2" fmla="*/ 406449 w 725149"/>
                  <a:gd name="connsiteY2" fmla="*/ 1519 h 714376"/>
                  <a:gd name="connsiteX3" fmla="*/ 362726 w 725149"/>
                  <a:gd name="connsiteY3" fmla="*/ 45243 h 714376"/>
                  <a:gd name="connsiteX4" fmla="*/ 693346 w 725149"/>
                  <a:gd name="connsiteY4" fmla="*/ 45244 h 714376"/>
                  <a:gd name="connsiteX5" fmla="*/ 725149 w 725149"/>
                  <a:gd name="connsiteY5" fmla="*/ 77048 h 714376"/>
                  <a:gd name="connsiteX6" fmla="*/ 156851 w 725149"/>
                  <a:gd name="connsiteY6" fmla="*/ 77048 h 714376"/>
                  <a:gd name="connsiteX7" fmla="*/ 75720 w 725149"/>
                  <a:gd name="connsiteY7" fmla="*/ 158178 h 714376"/>
                  <a:gd name="connsiteX8" fmla="*/ 75722 w 725149"/>
                  <a:gd name="connsiteY8" fmla="*/ 681520 h 714376"/>
                  <a:gd name="connsiteX9" fmla="*/ 42866 w 725149"/>
                  <a:gd name="connsiteY9" fmla="*/ 714376 h 714376"/>
                  <a:gd name="connsiteX10" fmla="*/ 42865 w 725149"/>
                  <a:gd name="connsiteY10" fmla="*/ 387498 h 714376"/>
                  <a:gd name="connsiteX11" fmla="*/ 745 w 725149"/>
                  <a:gd name="connsiteY11" fmla="*/ 429618 h 714376"/>
                  <a:gd name="connsiteX12" fmla="*/ 0 w 725149"/>
                  <a:gd name="connsiteY12" fmla="*/ 429619 h 714376"/>
                  <a:gd name="connsiteX13" fmla="*/ 1 w 725149"/>
                  <a:gd name="connsiteY13" fmla="*/ 134343 h 714376"/>
                  <a:gd name="connsiteX14" fmla="*/ 646 w 725149"/>
                  <a:gd name="connsiteY14" fmla="*/ 134343 h 714376"/>
                  <a:gd name="connsiteX15" fmla="*/ 1 w 725149"/>
                  <a:gd name="connsiteY15" fmla="*/ 76381 h 71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25149" h="714376">
                    <a:moveTo>
                      <a:pt x="76384" y="0"/>
                    </a:moveTo>
                    <a:lnTo>
                      <a:pt x="212910" y="1519"/>
                    </a:lnTo>
                    <a:lnTo>
                      <a:pt x="406449" y="1519"/>
                    </a:lnTo>
                    <a:lnTo>
                      <a:pt x="362726" y="45243"/>
                    </a:lnTo>
                    <a:lnTo>
                      <a:pt x="693346" y="45244"/>
                    </a:lnTo>
                    <a:lnTo>
                      <a:pt x="725149" y="77048"/>
                    </a:lnTo>
                    <a:lnTo>
                      <a:pt x="156851" y="77048"/>
                    </a:lnTo>
                    <a:lnTo>
                      <a:pt x="75720" y="158178"/>
                    </a:lnTo>
                    <a:lnTo>
                      <a:pt x="75722" y="681520"/>
                    </a:lnTo>
                    <a:lnTo>
                      <a:pt x="42866" y="714376"/>
                    </a:lnTo>
                    <a:lnTo>
                      <a:pt x="42865" y="387498"/>
                    </a:lnTo>
                    <a:lnTo>
                      <a:pt x="745" y="429618"/>
                    </a:lnTo>
                    <a:lnTo>
                      <a:pt x="0" y="429619"/>
                    </a:lnTo>
                    <a:lnTo>
                      <a:pt x="1" y="134343"/>
                    </a:lnTo>
                    <a:lnTo>
                      <a:pt x="646" y="134343"/>
                    </a:lnTo>
                    <a:lnTo>
                      <a:pt x="1" y="76381"/>
                    </a:lnTo>
                    <a:close/>
                  </a:path>
                </a:pathLst>
              </a:custGeom>
              <a:solidFill>
                <a:srgbClr val="01E2BC"/>
              </a:solidFill>
              <a:ln>
                <a:noFill/>
              </a:ln>
              <a:effectLst>
                <a:outerShdw blurRad="63500" algn="ctr" rotWithShape="0">
                  <a:srgbClr val="01E2B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134"/>
              <p:cNvSpPr/>
              <p:nvPr/>
            </p:nvSpPr>
            <p:spPr>
              <a:xfrm flipV="1">
                <a:off x="1117600" y="2349298"/>
                <a:ext cx="456179" cy="449402"/>
              </a:xfrm>
              <a:custGeom>
                <a:avLst/>
                <a:gdLst>
                  <a:gd name="connsiteX0" fmla="*/ 76384 w 725149"/>
                  <a:gd name="connsiteY0" fmla="*/ 0 h 714376"/>
                  <a:gd name="connsiteX1" fmla="*/ 212910 w 725149"/>
                  <a:gd name="connsiteY1" fmla="*/ 1519 h 714376"/>
                  <a:gd name="connsiteX2" fmla="*/ 406449 w 725149"/>
                  <a:gd name="connsiteY2" fmla="*/ 1519 h 714376"/>
                  <a:gd name="connsiteX3" fmla="*/ 362726 w 725149"/>
                  <a:gd name="connsiteY3" fmla="*/ 45243 h 714376"/>
                  <a:gd name="connsiteX4" fmla="*/ 693346 w 725149"/>
                  <a:gd name="connsiteY4" fmla="*/ 45244 h 714376"/>
                  <a:gd name="connsiteX5" fmla="*/ 725149 w 725149"/>
                  <a:gd name="connsiteY5" fmla="*/ 77048 h 714376"/>
                  <a:gd name="connsiteX6" fmla="*/ 156851 w 725149"/>
                  <a:gd name="connsiteY6" fmla="*/ 77048 h 714376"/>
                  <a:gd name="connsiteX7" fmla="*/ 75720 w 725149"/>
                  <a:gd name="connsiteY7" fmla="*/ 158178 h 714376"/>
                  <a:gd name="connsiteX8" fmla="*/ 75722 w 725149"/>
                  <a:gd name="connsiteY8" fmla="*/ 681520 h 714376"/>
                  <a:gd name="connsiteX9" fmla="*/ 42866 w 725149"/>
                  <a:gd name="connsiteY9" fmla="*/ 714376 h 714376"/>
                  <a:gd name="connsiteX10" fmla="*/ 42865 w 725149"/>
                  <a:gd name="connsiteY10" fmla="*/ 387498 h 714376"/>
                  <a:gd name="connsiteX11" fmla="*/ 745 w 725149"/>
                  <a:gd name="connsiteY11" fmla="*/ 429618 h 714376"/>
                  <a:gd name="connsiteX12" fmla="*/ 0 w 725149"/>
                  <a:gd name="connsiteY12" fmla="*/ 429619 h 714376"/>
                  <a:gd name="connsiteX13" fmla="*/ 1 w 725149"/>
                  <a:gd name="connsiteY13" fmla="*/ 134343 h 714376"/>
                  <a:gd name="connsiteX14" fmla="*/ 646 w 725149"/>
                  <a:gd name="connsiteY14" fmla="*/ 134343 h 714376"/>
                  <a:gd name="connsiteX15" fmla="*/ 1 w 725149"/>
                  <a:gd name="connsiteY15" fmla="*/ 76381 h 71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25149" h="714376">
                    <a:moveTo>
                      <a:pt x="76384" y="0"/>
                    </a:moveTo>
                    <a:lnTo>
                      <a:pt x="212910" y="1519"/>
                    </a:lnTo>
                    <a:lnTo>
                      <a:pt x="406449" y="1519"/>
                    </a:lnTo>
                    <a:lnTo>
                      <a:pt x="362726" y="45243"/>
                    </a:lnTo>
                    <a:lnTo>
                      <a:pt x="693346" y="45244"/>
                    </a:lnTo>
                    <a:lnTo>
                      <a:pt x="725149" y="77048"/>
                    </a:lnTo>
                    <a:lnTo>
                      <a:pt x="156851" y="77048"/>
                    </a:lnTo>
                    <a:lnTo>
                      <a:pt x="75720" y="158178"/>
                    </a:lnTo>
                    <a:lnTo>
                      <a:pt x="75722" y="681520"/>
                    </a:lnTo>
                    <a:lnTo>
                      <a:pt x="42866" y="714376"/>
                    </a:lnTo>
                    <a:lnTo>
                      <a:pt x="42865" y="387498"/>
                    </a:lnTo>
                    <a:lnTo>
                      <a:pt x="745" y="429618"/>
                    </a:lnTo>
                    <a:lnTo>
                      <a:pt x="0" y="429619"/>
                    </a:lnTo>
                    <a:lnTo>
                      <a:pt x="1" y="134343"/>
                    </a:lnTo>
                    <a:lnTo>
                      <a:pt x="646" y="134343"/>
                    </a:lnTo>
                    <a:lnTo>
                      <a:pt x="1" y="76381"/>
                    </a:lnTo>
                    <a:close/>
                  </a:path>
                </a:pathLst>
              </a:custGeom>
              <a:solidFill>
                <a:srgbClr val="01E2BC"/>
              </a:solidFill>
              <a:ln>
                <a:noFill/>
              </a:ln>
              <a:effectLst>
                <a:outerShdw blurRad="63500" algn="ctr" rotWithShape="0">
                  <a:srgbClr val="01E2B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135"/>
              <p:cNvSpPr/>
              <p:nvPr/>
            </p:nvSpPr>
            <p:spPr>
              <a:xfrm flipH="1" flipV="1">
                <a:off x="7532121" y="2349298"/>
                <a:ext cx="456179" cy="449402"/>
              </a:xfrm>
              <a:custGeom>
                <a:avLst/>
                <a:gdLst>
                  <a:gd name="connsiteX0" fmla="*/ 76384 w 725149"/>
                  <a:gd name="connsiteY0" fmla="*/ 0 h 714376"/>
                  <a:gd name="connsiteX1" fmla="*/ 212910 w 725149"/>
                  <a:gd name="connsiteY1" fmla="*/ 1519 h 714376"/>
                  <a:gd name="connsiteX2" fmla="*/ 406449 w 725149"/>
                  <a:gd name="connsiteY2" fmla="*/ 1519 h 714376"/>
                  <a:gd name="connsiteX3" fmla="*/ 362726 w 725149"/>
                  <a:gd name="connsiteY3" fmla="*/ 45243 h 714376"/>
                  <a:gd name="connsiteX4" fmla="*/ 693346 w 725149"/>
                  <a:gd name="connsiteY4" fmla="*/ 45244 h 714376"/>
                  <a:gd name="connsiteX5" fmla="*/ 725149 w 725149"/>
                  <a:gd name="connsiteY5" fmla="*/ 77048 h 714376"/>
                  <a:gd name="connsiteX6" fmla="*/ 156851 w 725149"/>
                  <a:gd name="connsiteY6" fmla="*/ 77048 h 714376"/>
                  <a:gd name="connsiteX7" fmla="*/ 75720 w 725149"/>
                  <a:gd name="connsiteY7" fmla="*/ 158178 h 714376"/>
                  <a:gd name="connsiteX8" fmla="*/ 75722 w 725149"/>
                  <a:gd name="connsiteY8" fmla="*/ 681520 h 714376"/>
                  <a:gd name="connsiteX9" fmla="*/ 42866 w 725149"/>
                  <a:gd name="connsiteY9" fmla="*/ 714376 h 714376"/>
                  <a:gd name="connsiteX10" fmla="*/ 42865 w 725149"/>
                  <a:gd name="connsiteY10" fmla="*/ 387498 h 714376"/>
                  <a:gd name="connsiteX11" fmla="*/ 745 w 725149"/>
                  <a:gd name="connsiteY11" fmla="*/ 429618 h 714376"/>
                  <a:gd name="connsiteX12" fmla="*/ 0 w 725149"/>
                  <a:gd name="connsiteY12" fmla="*/ 429619 h 714376"/>
                  <a:gd name="connsiteX13" fmla="*/ 1 w 725149"/>
                  <a:gd name="connsiteY13" fmla="*/ 134343 h 714376"/>
                  <a:gd name="connsiteX14" fmla="*/ 646 w 725149"/>
                  <a:gd name="connsiteY14" fmla="*/ 134343 h 714376"/>
                  <a:gd name="connsiteX15" fmla="*/ 1 w 725149"/>
                  <a:gd name="connsiteY15" fmla="*/ 76381 h 71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25149" h="714376">
                    <a:moveTo>
                      <a:pt x="76384" y="0"/>
                    </a:moveTo>
                    <a:lnTo>
                      <a:pt x="212910" y="1519"/>
                    </a:lnTo>
                    <a:lnTo>
                      <a:pt x="406449" y="1519"/>
                    </a:lnTo>
                    <a:lnTo>
                      <a:pt x="362726" y="45243"/>
                    </a:lnTo>
                    <a:lnTo>
                      <a:pt x="693346" y="45244"/>
                    </a:lnTo>
                    <a:lnTo>
                      <a:pt x="725149" y="77048"/>
                    </a:lnTo>
                    <a:lnTo>
                      <a:pt x="156851" y="77048"/>
                    </a:lnTo>
                    <a:lnTo>
                      <a:pt x="75720" y="158178"/>
                    </a:lnTo>
                    <a:lnTo>
                      <a:pt x="75722" y="681520"/>
                    </a:lnTo>
                    <a:lnTo>
                      <a:pt x="42866" y="714376"/>
                    </a:lnTo>
                    <a:lnTo>
                      <a:pt x="42865" y="387498"/>
                    </a:lnTo>
                    <a:lnTo>
                      <a:pt x="745" y="429618"/>
                    </a:lnTo>
                    <a:lnTo>
                      <a:pt x="0" y="429619"/>
                    </a:lnTo>
                    <a:lnTo>
                      <a:pt x="1" y="134343"/>
                    </a:lnTo>
                    <a:lnTo>
                      <a:pt x="646" y="134343"/>
                    </a:lnTo>
                    <a:lnTo>
                      <a:pt x="1" y="76381"/>
                    </a:lnTo>
                    <a:close/>
                  </a:path>
                </a:pathLst>
              </a:custGeom>
              <a:solidFill>
                <a:srgbClr val="01E2BC"/>
              </a:solidFill>
              <a:ln>
                <a:noFill/>
              </a:ln>
              <a:effectLst>
                <a:outerShdw blurRad="63500" algn="ctr" rotWithShape="0">
                  <a:srgbClr val="01E2B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TextBox 31"/>
            <p:cNvSpPr txBox="1"/>
            <p:nvPr/>
          </p:nvSpPr>
          <p:spPr>
            <a:xfrm flipH="1">
              <a:off x="4267815" y="3606658"/>
              <a:ext cx="4509258" cy="46166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charset="-122"/>
                </a:defRPr>
              </a:lvl1pPr>
            </a:lstStyle>
            <a:p>
              <a:pPr algn="ctr" defTabSz="68580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 smtClean="0">
                  <a:solidFill>
                    <a:srgbClr val="01E2BC"/>
                  </a:solidFill>
                  <a:effectLst>
                    <a:outerShdw blurRad="266700" algn="tl" rotWithShape="0">
                      <a:schemeClr val="tx2">
                        <a:lumMod val="40000"/>
                        <a:lumOff val="60000"/>
                        <a:alpha val="55000"/>
                      </a:schemeClr>
                    </a:outerShdw>
                  </a:effectLst>
                  <a:latin typeface="Arial Rounded MT Bold" panose="020F0704030504030204" pitchFamily="34" charset="0"/>
                  <a:cs typeface="Times New Roman" panose="02020603050405020304" pitchFamily="18" charset="0"/>
                </a:rPr>
                <a:t>教学过程</a:t>
              </a:r>
              <a:endParaRPr lang="zh-CN" altLang="en-US" sz="2400" dirty="0">
                <a:solidFill>
                  <a:srgbClr val="01E2BC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3967827" y="4526163"/>
            <a:ext cx="5264150" cy="706450"/>
            <a:chOff x="3967827" y="4526163"/>
            <a:chExt cx="5264150" cy="706450"/>
          </a:xfrm>
        </p:grpSpPr>
        <p:grpSp>
          <p:nvGrpSpPr>
            <p:cNvPr id="32" name="组合 31"/>
            <p:cNvGrpSpPr/>
            <p:nvPr/>
          </p:nvGrpSpPr>
          <p:grpSpPr>
            <a:xfrm>
              <a:off x="3967827" y="4526163"/>
              <a:ext cx="5264150" cy="706450"/>
              <a:chOff x="1117600" y="1876651"/>
              <a:chExt cx="6870700" cy="922049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1154934" y="1913853"/>
                <a:ext cx="6795266" cy="829146"/>
              </a:xfrm>
              <a:prstGeom prst="rect">
                <a:avLst/>
              </a:prstGeom>
              <a:noFill/>
              <a:ln w="3175"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132"/>
              <p:cNvSpPr/>
              <p:nvPr/>
            </p:nvSpPr>
            <p:spPr>
              <a:xfrm>
                <a:off x="1117600" y="1876651"/>
                <a:ext cx="456179" cy="449402"/>
              </a:xfrm>
              <a:custGeom>
                <a:avLst/>
                <a:gdLst>
                  <a:gd name="connsiteX0" fmla="*/ 76384 w 725149"/>
                  <a:gd name="connsiteY0" fmla="*/ 0 h 714376"/>
                  <a:gd name="connsiteX1" fmla="*/ 212910 w 725149"/>
                  <a:gd name="connsiteY1" fmla="*/ 1519 h 714376"/>
                  <a:gd name="connsiteX2" fmla="*/ 406449 w 725149"/>
                  <a:gd name="connsiteY2" fmla="*/ 1519 h 714376"/>
                  <a:gd name="connsiteX3" fmla="*/ 362726 w 725149"/>
                  <a:gd name="connsiteY3" fmla="*/ 45243 h 714376"/>
                  <a:gd name="connsiteX4" fmla="*/ 693346 w 725149"/>
                  <a:gd name="connsiteY4" fmla="*/ 45244 h 714376"/>
                  <a:gd name="connsiteX5" fmla="*/ 725149 w 725149"/>
                  <a:gd name="connsiteY5" fmla="*/ 77048 h 714376"/>
                  <a:gd name="connsiteX6" fmla="*/ 156851 w 725149"/>
                  <a:gd name="connsiteY6" fmla="*/ 77048 h 714376"/>
                  <a:gd name="connsiteX7" fmla="*/ 75720 w 725149"/>
                  <a:gd name="connsiteY7" fmla="*/ 158178 h 714376"/>
                  <a:gd name="connsiteX8" fmla="*/ 75722 w 725149"/>
                  <a:gd name="connsiteY8" fmla="*/ 681520 h 714376"/>
                  <a:gd name="connsiteX9" fmla="*/ 42866 w 725149"/>
                  <a:gd name="connsiteY9" fmla="*/ 714376 h 714376"/>
                  <a:gd name="connsiteX10" fmla="*/ 42865 w 725149"/>
                  <a:gd name="connsiteY10" fmla="*/ 387498 h 714376"/>
                  <a:gd name="connsiteX11" fmla="*/ 745 w 725149"/>
                  <a:gd name="connsiteY11" fmla="*/ 429618 h 714376"/>
                  <a:gd name="connsiteX12" fmla="*/ 0 w 725149"/>
                  <a:gd name="connsiteY12" fmla="*/ 429619 h 714376"/>
                  <a:gd name="connsiteX13" fmla="*/ 1 w 725149"/>
                  <a:gd name="connsiteY13" fmla="*/ 134343 h 714376"/>
                  <a:gd name="connsiteX14" fmla="*/ 646 w 725149"/>
                  <a:gd name="connsiteY14" fmla="*/ 134343 h 714376"/>
                  <a:gd name="connsiteX15" fmla="*/ 1 w 725149"/>
                  <a:gd name="connsiteY15" fmla="*/ 76381 h 71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25149" h="714376">
                    <a:moveTo>
                      <a:pt x="76384" y="0"/>
                    </a:moveTo>
                    <a:lnTo>
                      <a:pt x="212910" y="1519"/>
                    </a:lnTo>
                    <a:lnTo>
                      <a:pt x="406449" y="1519"/>
                    </a:lnTo>
                    <a:lnTo>
                      <a:pt x="362726" y="45243"/>
                    </a:lnTo>
                    <a:lnTo>
                      <a:pt x="693346" y="45244"/>
                    </a:lnTo>
                    <a:lnTo>
                      <a:pt x="725149" y="77048"/>
                    </a:lnTo>
                    <a:lnTo>
                      <a:pt x="156851" y="77048"/>
                    </a:lnTo>
                    <a:lnTo>
                      <a:pt x="75720" y="158178"/>
                    </a:lnTo>
                    <a:lnTo>
                      <a:pt x="75722" y="681520"/>
                    </a:lnTo>
                    <a:lnTo>
                      <a:pt x="42866" y="714376"/>
                    </a:lnTo>
                    <a:lnTo>
                      <a:pt x="42865" y="387498"/>
                    </a:lnTo>
                    <a:lnTo>
                      <a:pt x="745" y="429618"/>
                    </a:lnTo>
                    <a:lnTo>
                      <a:pt x="0" y="429619"/>
                    </a:lnTo>
                    <a:lnTo>
                      <a:pt x="1" y="134343"/>
                    </a:lnTo>
                    <a:lnTo>
                      <a:pt x="646" y="134343"/>
                    </a:lnTo>
                    <a:lnTo>
                      <a:pt x="1" y="76381"/>
                    </a:lnTo>
                    <a:close/>
                  </a:path>
                </a:pathLst>
              </a:custGeom>
              <a:solidFill>
                <a:srgbClr val="01E2BC"/>
              </a:solidFill>
              <a:ln>
                <a:noFill/>
              </a:ln>
              <a:effectLst>
                <a:outerShdw blurRad="63500" algn="ctr" rotWithShape="0">
                  <a:srgbClr val="01E2B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133"/>
              <p:cNvSpPr/>
              <p:nvPr/>
            </p:nvSpPr>
            <p:spPr>
              <a:xfrm flipH="1">
                <a:off x="7532121" y="1876651"/>
                <a:ext cx="456179" cy="449402"/>
              </a:xfrm>
              <a:custGeom>
                <a:avLst/>
                <a:gdLst>
                  <a:gd name="connsiteX0" fmla="*/ 76384 w 725149"/>
                  <a:gd name="connsiteY0" fmla="*/ 0 h 714376"/>
                  <a:gd name="connsiteX1" fmla="*/ 212910 w 725149"/>
                  <a:gd name="connsiteY1" fmla="*/ 1519 h 714376"/>
                  <a:gd name="connsiteX2" fmla="*/ 406449 w 725149"/>
                  <a:gd name="connsiteY2" fmla="*/ 1519 h 714376"/>
                  <a:gd name="connsiteX3" fmla="*/ 362726 w 725149"/>
                  <a:gd name="connsiteY3" fmla="*/ 45243 h 714376"/>
                  <a:gd name="connsiteX4" fmla="*/ 693346 w 725149"/>
                  <a:gd name="connsiteY4" fmla="*/ 45244 h 714376"/>
                  <a:gd name="connsiteX5" fmla="*/ 725149 w 725149"/>
                  <a:gd name="connsiteY5" fmla="*/ 77048 h 714376"/>
                  <a:gd name="connsiteX6" fmla="*/ 156851 w 725149"/>
                  <a:gd name="connsiteY6" fmla="*/ 77048 h 714376"/>
                  <a:gd name="connsiteX7" fmla="*/ 75720 w 725149"/>
                  <a:gd name="connsiteY7" fmla="*/ 158178 h 714376"/>
                  <a:gd name="connsiteX8" fmla="*/ 75722 w 725149"/>
                  <a:gd name="connsiteY8" fmla="*/ 681520 h 714376"/>
                  <a:gd name="connsiteX9" fmla="*/ 42866 w 725149"/>
                  <a:gd name="connsiteY9" fmla="*/ 714376 h 714376"/>
                  <a:gd name="connsiteX10" fmla="*/ 42865 w 725149"/>
                  <a:gd name="connsiteY10" fmla="*/ 387498 h 714376"/>
                  <a:gd name="connsiteX11" fmla="*/ 745 w 725149"/>
                  <a:gd name="connsiteY11" fmla="*/ 429618 h 714376"/>
                  <a:gd name="connsiteX12" fmla="*/ 0 w 725149"/>
                  <a:gd name="connsiteY12" fmla="*/ 429619 h 714376"/>
                  <a:gd name="connsiteX13" fmla="*/ 1 w 725149"/>
                  <a:gd name="connsiteY13" fmla="*/ 134343 h 714376"/>
                  <a:gd name="connsiteX14" fmla="*/ 646 w 725149"/>
                  <a:gd name="connsiteY14" fmla="*/ 134343 h 714376"/>
                  <a:gd name="connsiteX15" fmla="*/ 1 w 725149"/>
                  <a:gd name="connsiteY15" fmla="*/ 76381 h 71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25149" h="714376">
                    <a:moveTo>
                      <a:pt x="76384" y="0"/>
                    </a:moveTo>
                    <a:lnTo>
                      <a:pt x="212910" y="1519"/>
                    </a:lnTo>
                    <a:lnTo>
                      <a:pt x="406449" y="1519"/>
                    </a:lnTo>
                    <a:lnTo>
                      <a:pt x="362726" y="45243"/>
                    </a:lnTo>
                    <a:lnTo>
                      <a:pt x="693346" y="45244"/>
                    </a:lnTo>
                    <a:lnTo>
                      <a:pt x="725149" y="77048"/>
                    </a:lnTo>
                    <a:lnTo>
                      <a:pt x="156851" y="77048"/>
                    </a:lnTo>
                    <a:lnTo>
                      <a:pt x="75720" y="158178"/>
                    </a:lnTo>
                    <a:lnTo>
                      <a:pt x="75722" y="681520"/>
                    </a:lnTo>
                    <a:lnTo>
                      <a:pt x="42866" y="714376"/>
                    </a:lnTo>
                    <a:lnTo>
                      <a:pt x="42865" y="387498"/>
                    </a:lnTo>
                    <a:lnTo>
                      <a:pt x="745" y="429618"/>
                    </a:lnTo>
                    <a:lnTo>
                      <a:pt x="0" y="429619"/>
                    </a:lnTo>
                    <a:lnTo>
                      <a:pt x="1" y="134343"/>
                    </a:lnTo>
                    <a:lnTo>
                      <a:pt x="646" y="134343"/>
                    </a:lnTo>
                    <a:lnTo>
                      <a:pt x="1" y="76381"/>
                    </a:lnTo>
                    <a:close/>
                  </a:path>
                </a:pathLst>
              </a:custGeom>
              <a:solidFill>
                <a:srgbClr val="01E2BC"/>
              </a:solidFill>
              <a:ln>
                <a:noFill/>
              </a:ln>
              <a:effectLst>
                <a:outerShdw blurRad="63500" algn="ctr" rotWithShape="0">
                  <a:srgbClr val="01E2B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134"/>
              <p:cNvSpPr/>
              <p:nvPr/>
            </p:nvSpPr>
            <p:spPr>
              <a:xfrm flipV="1">
                <a:off x="1117600" y="2349298"/>
                <a:ext cx="456179" cy="449402"/>
              </a:xfrm>
              <a:custGeom>
                <a:avLst/>
                <a:gdLst>
                  <a:gd name="connsiteX0" fmla="*/ 76384 w 725149"/>
                  <a:gd name="connsiteY0" fmla="*/ 0 h 714376"/>
                  <a:gd name="connsiteX1" fmla="*/ 212910 w 725149"/>
                  <a:gd name="connsiteY1" fmla="*/ 1519 h 714376"/>
                  <a:gd name="connsiteX2" fmla="*/ 406449 w 725149"/>
                  <a:gd name="connsiteY2" fmla="*/ 1519 h 714376"/>
                  <a:gd name="connsiteX3" fmla="*/ 362726 w 725149"/>
                  <a:gd name="connsiteY3" fmla="*/ 45243 h 714376"/>
                  <a:gd name="connsiteX4" fmla="*/ 693346 w 725149"/>
                  <a:gd name="connsiteY4" fmla="*/ 45244 h 714376"/>
                  <a:gd name="connsiteX5" fmla="*/ 725149 w 725149"/>
                  <a:gd name="connsiteY5" fmla="*/ 77048 h 714376"/>
                  <a:gd name="connsiteX6" fmla="*/ 156851 w 725149"/>
                  <a:gd name="connsiteY6" fmla="*/ 77048 h 714376"/>
                  <a:gd name="connsiteX7" fmla="*/ 75720 w 725149"/>
                  <a:gd name="connsiteY7" fmla="*/ 158178 h 714376"/>
                  <a:gd name="connsiteX8" fmla="*/ 75722 w 725149"/>
                  <a:gd name="connsiteY8" fmla="*/ 681520 h 714376"/>
                  <a:gd name="connsiteX9" fmla="*/ 42866 w 725149"/>
                  <a:gd name="connsiteY9" fmla="*/ 714376 h 714376"/>
                  <a:gd name="connsiteX10" fmla="*/ 42865 w 725149"/>
                  <a:gd name="connsiteY10" fmla="*/ 387498 h 714376"/>
                  <a:gd name="connsiteX11" fmla="*/ 745 w 725149"/>
                  <a:gd name="connsiteY11" fmla="*/ 429618 h 714376"/>
                  <a:gd name="connsiteX12" fmla="*/ 0 w 725149"/>
                  <a:gd name="connsiteY12" fmla="*/ 429619 h 714376"/>
                  <a:gd name="connsiteX13" fmla="*/ 1 w 725149"/>
                  <a:gd name="connsiteY13" fmla="*/ 134343 h 714376"/>
                  <a:gd name="connsiteX14" fmla="*/ 646 w 725149"/>
                  <a:gd name="connsiteY14" fmla="*/ 134343 h 714376"/>
                  <a:gd name="connsiteX15" fmla="*/ 1 w 725149"/>
                  <a:gd name="connsiteY15" fmla="*/ 76381 h 71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25149" h="714376">
                    <a:moveTo>
                      <a:pt x="76384" y="0"/>
                    </a:moveTo>
                    <a:lnTo>
                      <a:pt x="212910" y="1519"/>
                    </a:lnTo>
                    <a:lnTo>
                      <a:pt x="406449" y="1519"/>
                    </a:lnTo>
                    <a:lnTo>
                      <a:pt x="362726" y="45243"/>
                    </a:lnTo>
                    <a:lnTo>
                      <a:pt x="693346" y="45244"/>
                    </a:lnTo>
                    <a:lnTo>
                      <a:pt x="725149" y="77048"/>
                    </a:lnTo>
                    <a:lnTo>
                      <a:pt x="156851" y="77048"/>
                    </a:lnTo>
                    <a:lnTo>
                      <a:pt x="75720" y="158178"/>
                    </a:lnTo>
                    <a:lnTo>
                      <a:pt x="75722" y="681520"/>
                    </a:lnTo>
                    <a:lnTo>
                      <a:pt x="42866" y="714376"/>
                    </a:lnTo>
                    <a:lnTo>
                      <a:pt x="42865" y="387498"/>
                    </a:lnTo>
                    <a:lnTo>
                      <a:pt x="745" y="429618"/>
                    </a:lnTo>
                    <a:lnTo>
                      <a:pt x="0" y="429619"/>
                    </a:lnTo>
                    <a:lnTo>
                      <a:pt x="1" y="134343"/>
                    </a:lnTo>
                    <a:lnTo>
                      <a:pt x="646" y="134343"/>
                    </a:lnTo>
                    <a:lnTo>
                      <a:pt x="1" y="76381"/>
                    </a:lnTo>
                    <a:close/>
                  </a:path>
                </a:pathLst>
              </a:custGeom>
              <a:solidFill>
                <a:srgbClr val="01E2BC"/>
              </a:solidFill>
              <a:ln>
                <a:noFill/>
              </a:ln>
              <a:effectLst>
                <a:outerShdw blurRad="63500" algn="ctr" rotWithShape="0">
                  <a:srgbClr val="01E2B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135"/>
              <p:cNvSpPr/>
              <p:nvPr/>
            </p:nvSpPr>
            <p:spPr>
              <a:xfrm flipH="1" flipV="1">
                <a:off x="7532121" y="2349298"/>
                <a:ext cx="456179" cy="449402"/>
              </a:xfrm>
              <a:custGeom>
                <a:avLst/>
                <a:gdLst>
                  <a:gd name="connsiteX0" fmla="*/ 76384 w 725149"/>
                  <a:gd name="connsiteY0" fmla="*/ 0 h 714376"/>
                  <a:gd name="connsiteX1" fmla="*/ 212910 w 725149"/>
                  <a:gd name="connsiteY1" fmla="*/ 1519 h 714376"/>
                  <a:gd name="connsiteX2" fmla="*/ 406449 w 725149"/>
                  <a:gd name="connsiteY2" fmla="*/ 1519 h 714376"/>
                  <a:gd name="connsiteX3" fmla="*/ 362726 w 725149"/>
                  <a:gd name="connsiteY3" fmla="*/ 45243 h 714376"/>
                  <a:gd name="connsiteX4" fmla="*/ 693346 w 725149"/>
                  <a:gd name="connsiteY4" fmla="*/ 45244 h 714376"/>
                  <a:gd name="connsiteX5" fmla="*/ 725149 w 725149"/>
                  <a:gd name="connsiteY5" fmla="*/ 77048 h 714376"/>
                  <a:gd name="connsiteX6" fmla="*/ 156851 w 725149"/>
                  <a:gd name="connsiteY6" fmla="*/ 77048 h 714376"/>
                  <a:gd name="connsiteX7" fmla="*/ 75720 w 725149"/>
                  <a:gd name="connsiteY7" fmla="*/ 158178 h 714376"/>
                  <a:gd name="connsiteX8" fmla="*/ 75722 w 725149"/>
                  <a:gd name="connsiteY8" fmla="*/ 681520 h 714376"/>
                  <a:gd name="connsiteX9" fmla="*/ 42866 w 725149"/>
                  <a:gd name="connsiteY9" fmla="*/ 714376 h 714376"/>
                  <a:gd name="connsiteX10" fmla="*/ 42865 w 725149"/>
                  <a:gd name="connsiteY10" fmla="*/ 387498 h 714376"/>
                  <a:gd name="connsiteX11" fmla="*/ 745 w 725149"/>
                  <a:gd name="connsiteY11" fmla="*/ 429618 h 714376"/>
                  <a:gd name="connsiteX12" fmla="*/ 0 w 725149"/>
                  <a:gd name="connsiteY12" fmla="*/ 429619 h 714376"/>
                  <a:gd name="connsiteX13" fmla="*/ 1 w 725149"/>
                  <a:gd name="connsiteY13" fmla="*/ 134343 h 714376"/>
                  <a:gd name="connsiteX14" fmla="*/ 646 w 725149"/>
                  <a:gd name="connsiteY14" fmla="*/ 134343 h 714376"/>
                  <a:gd name="connsiteX15" fmla="*/ 1 w 725149"/>
                  <a:gd name="connsiteY15" fmla="*/ 76381 h 71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25149" h="714376">
                    <a:moveTo>
                      <a:pt x="76384" y="0"/>
                    </a:moveTo>
                    <a:lnTo>
                      <a:pt x="212910" y="1519"/>
                    </a:lnTo>
                    <a:lnTo>
                      <a:pt x="406449" y="1519"/>
                    </a:lnTo>
                    <a:lnTo>
                      <a:pt x="362726" y="45243"/>
                    </a:lnTo>
                    <a:lnTo>
                      <a:pt x="693346" y="45244"/>
                    </a:lnTo>
                    <a:lnTo>
                      <a:pt x="725149" y="77048"/>
                    </a:lnTo>
                    <a:lnTo>
                      <a:pt x="156851" y="77048"/>
                    </a:lnTo>
                    <a:lnTo>
                      <a:pt x="75720" y="158178"/>
                    </a:lnTo>
                    <a:lnTo>
                      <a:pt x="75722" y="681520"/>
                    </a:lnTo>
                    <a:lnTo>
                      <a:pt x="42866" y="714376"/>
                    </a:lnTo>
                    <a:lnTo>
                      <a:pt x="42865" y="387498"/>
                    </a:lnTo>
                    <a:lnTo>
                      <a:pt x="745" y="429618"/>
                    </a:lnTo>
                    <a:lnTo>
                      <a:pt x="0" y="429619"/>
                    </a:lnTo>
                    <a:lnTo>
                      <a:pt x="1" y="134343"/>
                    </a:lnTo>
                    <a:lnTo>
                      <a:pt x="646" y="134343"/>
                    </a:lnTo>
                    <a:lnTo>
                      <a:pt x="1" y="76381"/>
                    </a:lnTo>
                    <a:close/>
                  </a:path>
                </a:pathLst>
              </a:custGeom>
              <a:solidFill>
                <a:srgbClr val="01E2BC"/>
              </a:solidFill>
              <a:ln>
                <a:noFill/>
              </a:ln>
              <a:effectLst>
                <a:outerShdw blurRad="63500" algn="ctr" rotWithShape="0">
                  <a:srgbClr val="01E2BC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4" name="TextBox 31"/>
            <p:cNvSpPr txBox="1"/>
            <p:nvPr/>
          </p:nvSpPr>
          <p:spPr>
            <a:xfrm flipH="1">
              <a:off x="4267815" y="4639649"/>
              <a:ext cx="4509258" cy="46037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charset="-122"/>
                </a:defRPr>
              </a:lvl1pPr>
            </a:lstStyle>
            <a:p>
              <a:pPr algn="ctr" defTabSz="68580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rgbClr val="01E2BC"/>
                  </a:solidFill>
                  <a:effectLst>
                    <a:outerShdw blurRad="266700" algn="tl" rotWithShape="0">
                      <a:schemeClr val="tx2">
                        <a:lumMod val="40000"/>
                        <a:lumOff val="60000"/>
                        <a:alpha val="55000"/>
                      </a:schemeClr>
                    </a:outerShdw>
                  </a:effectLst>
                  <a:latin typeface="Arial Rounded MT Bold" panose="020F0704030504030204" pitchFamily="34" charset="0"/>
                  <a:cs typeface="Times New Roman" panose="02020603050405020304" pitchFamily="18" charset="0"/>
                </a:rPr>
                <a:t>教学评价</a:t>
              </a:r>
              <a:endParaRPr lang="zh-CN" altLang="en-US" sz="2400" dirty="0">
                <a:solidFill>
                  <a:srgbClr val="01E2BC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5" name="TextBox 31"/>
          <p:cNvSpPr txBox="1"/>
          <p:nvPr/>
        </p:nvSpPr>
        <p:spPr>
          <a:xfrm flipH="1">
            <a:off x="3141893" y="1582125"/>
            <a:ext cx="513241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 defTabSz="6858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1E2BC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cs typeface="Times New Roman" panose="02020603050405020304" pitchFamily="18" charset="0"/>
              </a:rPr>
              <a:t>01</a:t>
            </a:r>
            <a:endParaRPr lang="zh-CN" altLang="en-US" sz="2400" dirty="0">
              <a:solidFill>
                <a:srgbClr val="01E2BC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76" name="TextBox 31"/>
          <p:cNvSpPr txBox="1"/>
          <p:nvPr/>
        </p:nvSpPr>
        <p:spPr>
          <a:xfrm flipH="1">
            <a:off x="3141893" y="2582541"/>
            <a:ext cx="513241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 defTabSz="6858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1E2BC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cs typeface="Times New Roman" panose="02020603050405020304" pitchFamily="18" charset="0"/>
              </a:rPr>
              <a:t>02</a:t>
            </a:r>
            <a:endParaRPr lang="zh-CN" altLang="en-US" sz="2400" dirty="0">
              <a:solidFill>
                <a:srgbClr val="01E2BC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77" name="TextBox 31"/>
          <p:cNvSpPr txBox="1"/>
          <p:nvPr/>
        </p:nvSpPr>
        <p:spPr>
          <a:xfrm flipH="1">
            <a:off x="3141893" y="3611895"/>
            <a:ext cx="513241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 defTabSz="6858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1E2BC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cs typeface="Times New Roman" panose="02020603050405020304" pitchFamily="18" charset="0"/>
              </a:rPr>
              <a:t>03</a:t>
            </a:r>
            <a:endParaRPr lang="zh-CN" altLang="en-US" sz="2400" dirty="0">
              <a:solidFill>
                <a:srgbClr val="01E2BC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78" name="TextBox 31"/>
          <p:cNvSpPr txBox="1"/>
          <p:nvPr/>
        </p:nvSpPr>
        <p:spPr>
          <a:xfrm flipH="1">
            <a:off x="3141893" y="4637224"/>
            <a:ext cx="513241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 defTabSz="6858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01E2BC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cs typeface="Times New Roman" panose="02020603050405020304" pitchFamily="18" charset="0"/>
              </a:rPr>
              <a:t>04</a:t>
            </a:r>
            <a:endParaRPr lang="zh-CN" altLang="en-US" sz="2400" dirty="0">
              <a:solidFill>
                <a:srgbClr val="01E2BC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95" name="TextBox 31"/>
          <p:cNvSpPr txBox="1"/>
          <p:nvPr/>
        </p:nvSpPr>
        <p:spPr>
          <a:xfrm flipH="1">
            <a:off x="1162180" y="159009"/>
            <a:ext cx="2586735" cy="7683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defTabSz="6858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cs typeface="Times New Roman" panose="02020603050405020304" pitchFamily="18" charset="0"/>
              </a:rPr>
              <a:t>讲课流程</a:t>
            </a:r>
            <a:endParaRPr lang="zh-CN" altLang="en-US" dirty="0">
              <a:solidFill>
                <a:schemeClr val="bg1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271616" y="345438"/>
            <a:ext cx="842043" cy="391162"/>
            <a:chOff x="-29932" y="520698"/>
            <a:chExt cx="577569" cy="258806"/>
          </a:xfrm>
        </p:grpSpPr>
        <p:sp>
          <p:nvSpPr>
            <p:cNvPr id="97" name="箭头: V 形 96"/>
            <p:cNvSpPr/>
            <p:nvPr/>
          </p:nvSpPr>
          <p:spPr>
            <a:xfrm>
              <a:off x="-29932" y="520698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箭头: V 形 97"/>
            <p:cNvSpPr/>
            <p:nvPr/>
          </p:nvSpPr>
          <p:spPr>
            <a:xfrm>
              <a:off x="165637" y="520699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箭头: V 形 98"/>
            <p:cNvSpPr/>
            <p:nvPr/>
          </p:nvSpPr>
          <p:spPr>
            <a:xfrm>
              <a:off x="361206" y="520700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78" grpId="0"/>
      <p:bldP spid="9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3206" y="2852533"/>
            <a:ext cx="5579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9560" algn="just">
              <a:spcAft>
                <a:spcPts val="0"/>
              </a:spcAft>
            </a:pPr>
            <a:r>
              <a:rPr lang="zh-CN" altLang="zh-CN" sz="2400" kern="100" dirty="0" smtClean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聊天</a:t>
            </a:r>
            <a:r>
              <a:rPr lang="zh-CN" altLang="zh-CN" sz="2400" kern="100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式导课对学生吸引力</a:t>
            </a:r>
            <a:r>
              <a:rPr lang="zh-CN" altLang="zh-CN" sz="2400" kern="100" dirty="0" smtClean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较低</a:t>
            </a:r>
            <a:endParaRPr lang="en-US" altLang="zh-CN" sz="2400" kern="100" dirty="0" smtClean="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289560" algn="just">
              <a:spcAft>
                <a:spcPts val="0"/>
              </a:spcAft>
            </a:pPr>
            <a:endParaRPr lang="zh-CN" altLang="zh-CN" sz="2400" kern="100" dirty="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8849" y="2711573"/>
            <a:ext cx="4895492" cy="823557"/>
            <a:chOff x="1062782" y="1889522"/>
            <a:chExt cx="6486642" cy="3688556"/>
          </a:xfrm>
        </p:grpSpPr>
        <p:sp>
          <p:nvSpPr>
            <p:cNvPr id="4" name="剪去单角的矩形 3"/>
            <p:cNvSpPr/>
            <p:nvPr/>
          </p:nvSpPr>
          <p:spPr>
            <a:xfrm flipV="1">
              <a:off x="1143849" y="1970589"/>
              <a:ext cx="6211348" cy="3370570"/>
            </a:xfrm>
            <a:prstGeom prst="snip1Rect">
              <a:avLst>
                <a:gd name="adj" fmla="val 6369"/>
              </a:avLst>
            </a:prstGeom>
            <a:noFill/>
            <a:ln w="6350">
              <a:solidFill>
                <a:srgbClr val="01E2BC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7"/>
            <p:cNvSpPr/>
            <p:nvPr/>
          </p:nvSpPr>
          <p:spPr>
            <a:xfrm rot="5400000">
              <a:off x="828184" y="5025493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9"/>
            <p:cNvSpPr/>
            <p:nvPr/>
          </p:nvSpPr>
          <p:spPr>
            <a:xfrm>
              <a:off x="1143849" y="5341158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11"/>
            <p:cNvSpPr/>
            <p:nvPr/>
          </p:nvSpPr>
          <p:spPr>
            <a:xfrm rot="16200000" flipV="1">
              <a:off x="828184" y="2205187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18"/>
            <p:cNvSpPr/>
            <p:nvPr/>
          </p:nvSpPr>
          <p:spPr>
            <a:xfrm>
              <a:off x="1438053" y="1898656"/>
              <a:ext cx="677838" cy="71933"/>
            </a:xfrm>
            <a:custGeom>
              <a:avLst/>
              <a:gdLst>
                <a:gd name="connsiteX0" fmla="*/ 50006 w 521225"/>
                <a:gd name="connsiteY0" fmla="*/ 0 h 50006"/>
                <a:gd name="connsiteX1" fmla="*/ 471219 w 521225"/>
                <a:gd name="connsiteY1" fmla="*/ 0 h 50006"/>
                <a:gd name="connsiteX2" fmla="*/ 521225 w 521225"/>
                <a:gd name="connsiteY2" fmla="*/ 50006 h 50006"/>
                <a:gd name="connsiteX3" fmla="*/ 0 w 521225"/>
                <a:gd name="connsiteY3" fmla="*/ 50006 h 50006"/>
                <a:gd name="connsiteX4" fmla="*/ 50006 w 521225"/>
                <a:gd name="connsiteY4" fmla="*/ 0 h 50006"/>
                <a:gd name="connsiteX0-1" fmla="*/ 0 w 521225"/>
                <a:gd name="connsiteY0-2" fmla="*/ 50006 h 141446"/>
                <a:gd name="connsiteX1-3" fmla="*/ 50006 w 521225"/>
                <a:gd name="connsiteY1-4" fmla="*/ 0 h 141446"/>
                <a:gd name="connsiteX2-5" fmla="*/ 471219 w 521225"/>
                <a:gd name="connsiteY2-6" fmla="*/ 0 h 141446"/>
                <a:gd name="connsiteX3-7" fmla="*/ 521225 w 521225"/>
                <a:gd name="connsiteY3-8" fmla="*/ 50006 h 141446"/>
                <a:gd name="connsiteX4-9" fmla="*/ 91440 w 521225"/>
                <a:gd name="connsiteY4-10" fmla="*/ 141446 h 141446"/>
                <a:gd name="connsiteX0-11" fmla="*/ 0 w 521225"/>
                <a:gd name="connsiteY0-12" fmla="*/ 50006 h 50006"/>
                <a:gd name="connsiteX1-13" fmla="*/ 50006 w 521225"/>
                <a:gd name="connsiteY1-14" fmla="*/ 0 h 50006"/>
                <a:gd name="connsiteX2-15" fmla="*/ 471219 w 521225"/>
                <a:gd name="connsiteY2-16" fmla="*/ 0 h 50006"/>
                <a:gd name="connsiteX3-17" fmla="*/ 521225 w 521225"/>
                <a:gd name="connsiteY3-18" fmla="*/ 50006 h 50006"/>
                <a:gd name="connsiteX0-19" fmla="*/ 0 w 471219"/>
                <a:gd name="connsiteY0-20" fmla="*/ 0 h 50006"/>
                <a:gd name="connsiteX1-21" fmla="*/ 421213 w 471219"/>
                <a:gd name="connsiteY1-22" fmla="*/ 0 h 50006"/>
                <a:gd name="connsiteX2-23" fmla="*/ 471219 w 471219"/>
                <a:gd name="connsiteY2-24" fmla="*/ 50006 h 500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71219" h="50006">
                  <a:moveTo>
                    <a:pt x="0" y="0"/>
                  </a:moveTo>
                  <a:lnTo>
                    <a:pt x="421213" y="0"/>
                  </a:lnTo>
                  <a:lnTo>
                    <a:pt x="471219" y="50006"/>
                  </a:lnTo>
                </a:path>
              </a:pathLst>
            </a:custGeom>
            <a:noFill/>
            <a:ln w="6350">
              <a:solidFill>
                <a:srgbClr val="01E2BC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12"/>
            <p:cNvSpPr/>
            <p:nvPr/>
          </p:nvSpPr>
          <p:spPr>
            <a:xfrm flipV="1">
              <a:off x="1143849" y="1889522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41"/>
            <p:cNvSpPr/>
            <p:nvPr/>
          </p:nvSpPr>
          <p:spPr>
            <a:xfrm rot="18000000">
              <a:off x="6906441" y="1894289"/>
              <a:ext cx="603509" cy="682456"/>
            </a:xfrm>
            <a:custGeom>
              <a:avLst/>
              <a:gdLst>
                <a:gd name="connsiteX0" fmla="*/ 285484 w 419547"/>
                <a:gd name="connsiteY0" fmla="*/ 0 h 474429"/>
                <a:gd name="connsiteX1" fmla="*/ 419547 w 419547"/>
                <a:gd name="connsiteY1" fmla="*/ 232205 h 474429"/>
                <a:gd name="connsiteX2" fmla="*/ 367475 w 419547"/>
                <a:gd name="connsiteY2" fmla="*/ 262269 h 474429"/>
                <a:gd name="connsiteX3" fmla="*/ 367474 w 419547"/>
                <a:gd name="connsiteY3" fmla="*/ 262268 h 474429"/>
                <a:gd name="connsiteX4" fmla="*/ 0 w 419547"/>
                <a:gd name="connsiteY4" fmla="*/ 474429 h 474429"/>
                <a:gd name="connsiteX5" fmla="*/ 0 w 419547"/>
                <a:gd name="connsiteY5" fmla="*/ 404999 h 474429"/>
                <a:gd name="connsiteX6" fmla="*/ 337410 w 419547"/>
                <a:gd name="connsiteY6" fmla="*/ 210196 h 474429"/>
                <a:gd name="connsiteX7" fmla="*/ 250769 w 419547"/>
                <a:gd name="connsiteY7" fmla="*/ 60128 h 474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547" h="474429">
                  <a:moveTo>
                    <a:pt x="285484" y="0"/>
                  </a:moveTo>
                  <a:lnTo>
                    <a:pt x="419547" y="232205"/>
                  </a:lnTo>
                  <a:lnTo>
                    <a:pt x="367475" y="262269"/>
                  </a:lnTo>
                  <a:lnTo>
                    <a:pt x="367474" y="262268"/>
                  </a:lnTo>
                  <a:lnTo>
                    <a:pt x="0" y="474429"/>
                  </a:lnTo>
                  <a:lnTo>
                    <a:pt x="0" y="404999"/>
                  </a:lnTo>
                  <a:lnTo>
                    <a:pt x="337410" y="210196"/>
                  </a:lnTo>
                  <a:lnTo>
                    <a:pt x="250769" y="60128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110353" y="5341158"/>
              <a:ext cx="1809734" cy="236920"/>
              <a:chOff x="5110353" y="5341158"/>
              <a:chExt cx="1809734" cy="236920"/>
            </a:xfrm>
          </p:grpSpPr>
          <p:sp>
            <p:nvSpPr>
              <p:cNvPr id="16" name="任意多边形 44"/>
              <p:cNvSpPr/>
              <p:nvPr/>
            </p:nvSpPr>
            <p:spPr>
              <a:xfrm>
                <a:off x="5110353" y="5341158"/>
                <a:ext cx="1809734" cy="236920"/>
              </a:xfrm>
              <a:custGeom>
                <a:avLst/>
                <a:gdLst>
                  <a:gd name="connsiteX0" fmla="*/ 0 w 1258090"/>
                  <a:gd name="connsiteY0" fmla="*/ 0 h 164702"/>
                  <a:gd name="connsiteX1" fmla="*/ 1258090 w 1258090"/>
                  <a:gd name="connsiteY1" fmla="*/ 0 h 164702"/>
                  <a:gd name="connsiteX2" fmla="*/ 1093388 w 1258090"/>
                  <a:gd name="connsiteY2" fmla="*/ 164702 h 164702"/>
                  <a:gd name="connsiteX3" fmla="*/ 164702 w 1258090"/>
                  <a:gd name="connsiteY3" fmla="*/ 164702 h 164702"/>
                  <a:gd name="connsiteX4" fmla="*/ 0 w 1258090"/>
                  <a:gd name="connsiteY4" fmla="*/ 0 h 164702"/>
                  <a:gd name="connsiteX0-1" fmla="*/ 1258090 w 1349530"/>
                  <a:gd name="connsiteY0-2" fmla="*/ 0 h 164702"/>
                  <a:gd name="connsiteX1-3" fmla="*/ 1093388 w 1349530"/>
                  <a:gd name="connsiteY1-4" fmla="*/ 164702 h 164702"/>
                  <a:gd name="connsiteX2-5" fmla="*/ 164702 w 1349530"/>
                  <a:gd name="connsiteY2-6" fmla="*/ 164702 h 164702"/>
                  <a:gd name="connsiteX3-7" fmla="*/ 0 w 1349530"/>
                  <a:gd name="connsiteY3-8" fmla="*/ 0 h 164702"/>
                  <a:gd name="connsiteX4-9" fmla="*/ 1349530 w 1349530"/>
                  <a:gd name="connsiteY4-10" fmla="*/ 91440 h 164702"/>
                  <a:gd name="connsiteX0-11" fmla="*/ 1258090 w 1258090"/>
                  <a:gd name="connsiteY0-12" fmla="*/ 0 h 164702"/>
                  <a:gd name="connsiteX1-13" fmla="*/ 1093388 w 1258090"/>
                  <a:gd name="connsiteY1-14" fmla="*/ 164702 h 164702"/>
                  <a:gd name="connsiteX2-15" fmla="*/ 164702 w 1258090"/>
                  <a:gd name="connsiteY2-16" fmla="*/ 164702 h 164702"/>
                  <a:gd name="connsiteX3-17" fmla="*/ 0 w 1258090"/>
                  <a:gd name="connsiteY3-18" fmla="*/ 0 h 1647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58090" h="164702">
                    <a:moveTo>
                      <a:pt x="1258090" y="0"/>
                    </a:moveTo>
                    <a:lnTo>
                      <a:pt x="1093388" y="164702"/>
                    </a:lnTo>
                    <a:lnTo>
                      <a:pt x="164702" y="164702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rgbClr val="01E2BC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51"/>
              <p:cNvSpPr/>
              <p:nvPr/>
            </p:nvSpPr>
            <p:spPr>
              <a:xfrm rot="10800000">
                <a:off x="5347127" y="5459616"/>
                <a:ext cx="1350397" cy="118460"/>
              </a:xfrm>
              <a:custGeom>
                <a:avLst/>
                <a:gdLst>
                  <a:gd name="connsiteX0" fmla="*/ 857772 w 938768"/>
                  <a:gd name="connsiteY0" fmla="*/ 82351 h 82351"/>
                  <a:gd name="connsiteX1" fmla="*/ 80996 w 938768"/>
                  <a:gd name="connsiteY1" fmla="*/ 82351 h 82351"/>
                  <a:gd name="connsiteX2" fmla="*/ 0 w 938768"/>
                  <a:gd name="connsiteY2" fmla="*/ 1355 h 82351"/>
                  <a:gd name="connsiteX3" fmla="*/ 0 w 938768"/>
                  <a:gd name="connsiteY3" fmla="*/ 0 h 82351"/>
                  <a:gd name="connsiteX4" fmla="*/ 938768 w 938768"/>
                  <a:gd name="connsiteY4" fmla="*/ 0 h 82351"/>
                  <a:gd name="connsiteX5" fmla="*/ 938768 w 938768"/>
                  <a:gd name="connsiteY5" fmla="*/ 1355 h 82351"/>
                  <a:gd name="connsiteX6" fmla="*/ 857772 w 938768"/>
                  <a:gd name="connsiteY6" fmla="*/ 82351 h 82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8768" h="82351">
                    <a:moveTo>
                      <a:pt x="857772" y="82351"/>
                    </a:moveTo>
                    <a:lnTo>
                      <a:pt x="80996" y="82351"/>
                    </a:lnTo>
                    <a:lnTo>
                      <a:pt x="0" y="1355"/>
                    </a:lnTo>
                    <a:lnTo>
                      <a:pt x="0" y="0"/>
                    </a:lnTo>
                    <a:lnTo>
                      <a:pt x="938768" y="0"/>
                    </a:lnTo>
                    <a:lnTo>
                      <a:pt x="938768" y="1355"/>
                    </a:lnTo>
                    <a:lnTo>
                      <a:pt x="857772" y="82351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53"/>
            <p:cNvSpPr/>
            <p:nvPr/>
          </p:nvSpPr>
          <p:spPr>
            <a:xfrm>
              <a:off x="4675245" y="5341158"/>
              <a:ext cx="435108" cy="114322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631394" y="5381691"/>
              <a:ext cx="707830" cy="0"/>
              <a:chOff x="1631394" y="5381691"/>
              <a:chExt cx="707830" cy="0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1631394" y="5381691"/>
                <a:ext cx="707830" cy="0"/>
              </a:xfrm>
              <a:prstGeom prst="line">
                <a:avLst/>
              </a:prstGeom>
              <a:noFill/>
              <a:ln w="6350">
                <a:solidFill>
                  <a:srgbClr val="01E2BC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2246738" y="5381691"/>
                <a:ext cx="92485" cy="0"/>
              </a:xfrm>
              <a:prstGeom prst="line">
                <a:avLst/>
              </a:prstGeom>
              <a:noFill/>
              <a:ln w="28575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18" name="组合 17"/>
          <p:cNvGrpSpPr/>
          <p:nvPr/>
        </p:nvGrpSpPr>
        <p:grpSpPr>
          <a:xfrm>
            <a:off x="7412750" y="3925723"/>
            <a:ext cx="1628775" cy="1628773"/>
            <a:chOff x="912586" y="2178144"/>
            <a:chExt cx="1451429" cy="1451427"/>
          </a:xfrm>
        </p:grpSpPr>
        <p:sp>
          <p:nvSpPr>
            <p:cNvPr id="19" name="椭圆 18"/>
            <p:cNvSpPr/>
            <p:nvPr/>
          </p:nvSpPr>
          <p:spPr>
            <a:xfrm>
              <a:off x="1040447" y="2306004"/>
              <a:ext cx="1195707" cy="1195706"/>
            </a:xfrm>
            <a:prstGeom prst="ellipse">
              <a:avLst/>
            </a:prstGeom>
            <a:noFill/>
            <a:ln>
              <a:solidFill>
                <a:srgbClr val="01E2BC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217725" y="2483282"/>
              <a:ext cx="841151" cy="8411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912586" y="2178144"/>
              <a:ext cx="1451429" cy="1451427"/>
              <a:chOff x="912586" y="2178144"/>
              <a:chExt cx="1451429" cy="1451427"/>
            </a:xfrm>
          </p:grpSpPr>
          <p:sp>
            <p:nvSpPr>
              <p:cNvPr id="22" name="任意多边形 35"/>
              <p:cNvSpPr/>
              <p:nvPr/>
            </p:nvSpPr>
            <p:spPr>
              <a:xfrm rot="2700000" flipH="1">
                <a:off x="1437207" y="2178144"/>
                <a:ext cx="402187" cy="402187"/>
              </a:xfrm>
              <a:custGeom>
                <a:avLst/>
                <a:gdLst>
                  <a:gd name="connsiteX0" fmla="*/ 778092 w 1198270"/>
                  <a:gd name="connsiteY0" fmla="*/ 420179 h 1198271"/>
                  <a:gd name="connsiteX1" fmla="*/ 123636 w 1198270"/>
                  <a:gd name="connsiteY1" fmla="*/ 30187 h 1198271"/>
                  <a:gd name="connsiteX2" fmla="*/ 0 w 1198270"/>
                  <a:gd name="connsiteY2" fmla="*/ 0 h 1198271"/>
                  <a:gd name="connsiteX3" fmla="*/ 0 w 1198270"/>
                  <a:gd name="connsiteY3" fmla="*/ 1198270 h 1198271"/>
                  <a:gd name="connsiteX4" fmla="*/ 1198270 w 1198270"/>
                  <a:gd name="connsiteY4" fmla="*/ 1198271 h 1198271"/>
                  <a:gd name="connsiteX5" fmla="*/ 1168084 w 1198270"/>
                  <a:gd name="connsiteY5" fmla="*/ 1074635 h 1198271"/>
                  <a:gd name="connsiteX6" fmla="*/ 778092 w 1198270"/>
                  <a:gd name="connsiteY6" fmla="*/ 420179 h 1198271"/>
                  <a:gd name="connsiteX0-1" fmla="*/ 0 w 1198270"/>
                  <a:gd name="connsiteY0-2" fmla="*/ 1198270 h 1289710"/>
                  <a:gd name="connsiteX1-3" fmla="*/ 1198270 w 1198270"/>
                  <a:gd name="connsiteY1-4" fmla="*/ 1198271 h 1289710"/>
                  <a:gd name="connsiteX2-5" fmla="*/ 1168084 w 1198270"/>
                  <a:gd name="connsiteY2-6" fmla="*/ 1074635 h 1289710"/>
                  <a:gd name="connsiteX3-7" fmla="*/ 778092 w 1198270"/>
                  <a:gd name="connsiteY3-8" fmla="*/ 420179 h 1289710"/>
                  <a:gd name="connsiteX4-9" fmla="*/ 123636 w 1198270"/>
                  <a:gd name="connsiteY4-10" fmla="*/ 30187 h 1289710"/>
                  <a:gd name="connsiteX5-11" fmla="*/ 0 w 1198270"/>
                  <a:gd name="connsiteY5-12" fmla="*/ 0 h 1289710"/>
                  <a:gd name="connsiteX6-13" fmla="*/ 91440 w 1198270"/>
                  <a:gd name="connsiteY6-14" fmla="*/ 1289710 h 1289710"/>
                  <a:gd name="connsiteX0-15" fmla="*/ 1198270 w 1198270"/>
                  <a:gd name="connsiteY0-16" fmla="*/ 1198271 h 1289710"/>
                  <a:gd name="connsiteX1-17" fmla="*/ 1168084 w 1198270"/>
                  <a:gd name="connsiteY1-18" fmla="*/ 1074635 h 1289710"/>
                  <a:gd name="connsiteX2-19" fmla="*/ 778092 w 1198270"/>
                  <a:gd name="connsiteY2-20" fmla="*/ 420179 h 1289710"/>
                  <a:gd name="connsiteX3-21" fmla="*/ 123636 w 1198270"/>
                  <a:gd name="connsiteY3-22" fmla="*/ 30187 h 1289710"/>
                  <a:gd name="connsiteX4-23" fmla="*/ 0 w 1198270"/>
                  <a:gd name="connsiteY4-24" fmla="*/ 0 h 1289710"/>
                  <a:gd name="connsiteX5-25" fmla="*/ 91440 w 1198270"/>
                  <a:gd name="connsiteY5-26" fmla="*/ 1289710 h 1289710"/>
                  <a:gd name="connsiteX0-27" fmla="*/ 1198270 w 1198270"/>
                  <a:gd name="connsiteY0-28" fmla="*/ 1198271 h 1198271"/>
                  <a:gd name="connsiteX1-29" fmla="*/ 1168084 w 1198270"/>
                  <a:gd name="connsiteY1-30" fmla="*/ 1074635 h 1198271"/>
                  <a:gd name="connsiteX2-31" fmla="*/ 778092 w 1198270"/>
                  <a:gd name="connsiteY2-32" fmla="*/ 420179 h 1198271"/>
                  <a:gd name="connsiteX3-33" fmla="*/ 123636 w 1198270"/>
                  <a:gd name="connsiteY3-34" fmla="*/ 30187 h 1198271"/>
                  <a:gd name="connsiteX4-35" fmla="*/ 0 w 1198270"/>
                  <a:gd name="connsiteY4-36" fmla="*/ 0 h 1198271"/>
                  <a:gd name="connsiteX0-37" fmla="*/ 1168084 w 1168084"/>
                  <a:gd name="connsiteY0-38" fmla="*/ 1074635 h 1074635"/>
                  <a:gd name="connsiteX1-39" fmla="*/ 778092 w 1168084"/>
                  <a:gd name="connsiteY1-40" fmla="*/ 420179 h 1074635"/>
                  <a:gd name="connsiteX2-41" fmla="*/ 123636 w 1168084"/>
                  <a:gd name="connsiteY2-42" fmla="*/ 30187 h 1074635"/>
                  <a:gd name="connsiteX3-43" fmla="*/ 0 w 1168084"/>
                  <a:gd name="connsiteY3-44" fmla="*/ 0 h 1074635"/>
                  <a:gd name="connsiteX0-45" fmla="*/ 1044448 w 1044448"/>
                  <a:gd name="connsiteY0-46" fmla="*/ 1044448 h 1044448"/>
                  <a:gd name="connsiteX1-47" fmla="*/ 654456 w 1044448"/>
                  <a:gd name="connsiteY1-48" fmla="*/ 389992 h 1044448"/>
                  <a:gd name="connsiteX2-49" fmla="*/ 0 w 1044448"/>
                  <a:gd name="connsiteY2-50" fmla="*/ 0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1044448" y="1044448"/>
                    </a:moveTo>
                    <a:cubicBezTo>
                      <a:pt x="973540" y="804879"/>
                      <a:pt x="843542" y="579079"/>
                      <a:pt x="654456" y="389992"/>
                    </a:cubicBezTo>
                    <a:cubicBezTo>
                      <a:pt x="465369" y="200905"/>
                      <a:pt x="239568" y="70908"/>
                      <a:pt x="0" y="0"/>
                    </a:cubicBezTo>
                  </a:path>
                </a:pathLst>
              </a:custGeom>
              <a:noFill/>
              <a:ln w="762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34"/>
              <p:cNvSpPr/>
              <p:nvPr/>
            </p:nvSpPr>
            <p:spPr>
              <a:xfrm rot="2700000" flipH="1">
                <a:off x="912586" y="2702764"/>
                <a:ext cx="402187" cy="402187"/>
              </a:xfrm>
              <a:custGeom>
                <a:avLst/>
                <a:gdLst>
                  <a:gd name="connsiteX0" fmla="*/ 1198270 w 1198270"/>
                  <a:gd name="connsiteY0" fmla="*/ 0 h 1198270"/>
                  <a:gd name="connsiteX1" fmla="*/ 0 w 1198270"/>
                  <a:gd name="connsiteY1" fmla="*/ 1 h 1198270"/>
                  <a:gd name="connsiteX2" fmla="*/ 0 w 1198270"/>
                  <a:gd name="connsiteY2" fmla="*/ 1198270 h 1198270"/>
                  <a:gd name="connsiteX3" fmla="*/ 123636 w 1198270"/>
                  <a:gd name="connsiteY3" fmla="*/ 1168084 h 1198270"/>
                  <a:gd name="connsiteX4" fmla="*/ 778092 w 1198270"/>
                  <a:gd name="connsiteY4" fmla="*/ 778092 h 1198270"/>
                  <a:gd name="connsiteX5" fmla="*/ 1168084 w 1198270"/>
                  <a:gd name="connsiteY5" fmla="*/ 123636 h 1198270"/>
                  <a:gd name="connsiteX6" fmla="*/ 1198270 w 1198270"/>
                  <a:gd name="connsiteY6" fmla="*/ 0 h 1198270"/>
                  <a:gd name="connsiteX0-1" fmla="*/ 1198270 w 1198270"/>
                  <a:gd name="connsiteY0-2" fmla="*/ 0 h 1198270"/>
                  <a:gd name="connsiteX1-3" fmla="*/ 0 w 1198270"/>
                  <a:gd name="connsiteY1-4" fmla="*/ 1198270 h 1198270"/>
                  <a:gd name="connsiteX2-5" fmla="*/ 123636 w 1198270"/>
                  <a:gd name="connsiteY2-6" fmla="*/ 1168084 h 1198270"/>
                  <a:gd name="connsiteX3-7" fmla="*/ 778092 w 1198270"/>
                  <a:gd name="connsiteY3-8" fmla="*/ 778092 h 1198270"/>
                  <a:gd name="connsiteX4-9" fmla="*/ 1168084 w 1198270"/>
                  <a:gd name="connsiteY4-10" fmla="*/ 123636 h 1198270"/>
                  <a:gd name="connsiteX5-11" fmla="*/ 1198270 w 1198270"/>
                  <a:gd name="connsiteY5-12" fmla="*/ 0 h 1198270"/>
                  <a:gd name="connsiteX0-13" fmla="*/ 1074634 w 1074634"/>
                  <a:gd name="connsiteY0-14" fmla="*/ 0 h 1168084"/>
                  <a:gd name="connsiteX1-15" fmla="*/ 0 w 1074634"/>
                  <a:gd name="connsiteY1-16" fmla="*/ 1168084 h 1168084"/>
                  <a:gd name="connsiteX2-17" fmla="*/ 654456 w 1074634"/>
                  <a:gd name="connsiteY2-18" fmla="*/ 778092 h 1168084"/>
                  <a:gd name="connsiteX3-19" fmla="*/ 1044448 w 1074634"/>
                  <a:gd name="connsiteY3-20" fmla="*/ 123636 h 1168084"/>
                  <a:gd name="connsiteX4-21" fmla="*/ 1074634 w 1074634"/>
                  <a:gd name="connsiteY4-22" fmla="*/ 0 h 1168084"/>
                  <a:gd name="connsiteX0-23" fmla="*/ 1074634 w 1166074"/>
                  <a:gd name="connsiteY0-24" fmla="*/ 0 h 1168084"/>
                  <a:gd name="connsiteX1-25" fmla="*/ 0 w 1166074"/>
                  <a:gd name="connsiteY1-26" fmla="*/ 1168084 h 1168084"/>
                  <a:gd name="connsiteX2-27" fmla="*/ 654456 w 1166074"/>
                  <a:gd name="connsiteY2-28" fmla="*/ 778092 h 1168084"/>
                  <a:gd name="connsiteX3-29" fmla="*/ 1044448 w 1166074"/>
                  <a:gd name="connsiteY3-30" fmla="*/ 123636 h 1168084"/>
                  <a:gd name="connsiteX4-31" fmla="*/ 1166074 w 1166074"/>
                  <a:gd name="connsiteY4-32" fmla="*/ 91440 h 1168084"/>
                  <a:gd name="connsiteX0-33" fmla="*/ 0 w 1166074"/>
                  <a:gd name="connsiteY0-34" fmla="*/ 1077480 h 1077480"/>
                  <a:gd name="connsiteX1-35" fmla="*/ 654456 w 1166074"/>
                  <a:gd name="connsiteY1-36" fmla="*/ 687488 h 1077480"/>
                  <a:gd name="connsiteX2-37" fmla="*/ 1044448 w 1166074"/>
                  <a:gd name="connsiteY2-38" fmla="*/ 33032 h 1077480"/>
                  <a:gd name="connsiteX3-39" fmla="*/ 1166074 w 1166074"/>
                  <a:gd name="connsiteY3-40" fmla="*/ 836 h 1077480"/>
                  <a:gd name="connsiteX0-41" fmla="*/ 0 w 1044448"/>
                  <a:gd name="connsiteY0-42" fmla="*/ 1044448 h 1044448"/>
                  <a:gd name="connsiteX1-43" fmla="*/ 654456 w 1044448"/>
                  <a:gd name="connsiteY1-44" fmla="*/ 654456 h 1044448"/>
                  <a:gd name="connsiteX2-45" fmla="*/ 1044448 w 1044448"/>
                  <a:gd name="connsiteY2-46" fmla="*/ 0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0" y="1044448"/>
                    </a:moveTo>
                    <a:cubicBezTo>
                      <a:pt x="239568" y="973540"/>
                      <a:pt x="465369" y="843543"/>
                      <a:pt x="654456" y="654456"/>
                    </a:cubicBezTo>
                    <a:cubicBezTo>
                      <a:pt x="843543" y="465368"/>
                      <a:pt x="973540" y="239568"/>
                      <a:pt x="1044448" y="0"/>
                    </a:cubicBezTo>
                  </a:path>
                </a:pathLst>
              </a:custGeom>
              <a:noFill/>
              <a:ln w="762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33"/>
              <p:cNvSpPr/>
              <p:nvPr/>
            </p:nvSpPr>
            <p:spPr>
              <a:xfrm rot="2700000" flipH="1">
                <a:off x="1961828" y="2702764"/>
                <a:ext cx="402187" cy="402187"/>
              </a:xfrm>
              <a:custGeom>
                <a:avLst/>
                <a:gdLst>
                  <a:gd name="connsiteX0" fmla="*/ 1198269 w 1198269"/>
                  <a:gd name="connsiteY0" fmla="*/ 0 h 1198270"/>
                  <a:gd name="connsiteX1" fmla="*/ 1074634 w 1198269"/>
                  <a:gd name="connsiteY1" fmla="*/ 30186 h 1198270"/>
                  <a:gd name="connsiteX2" fmla="*/ 420178 w 1198269"/>
                  <a:gd name="connsiteY2" fmla="*/ 420178 h 1198270"/>
                  <a:gd name="connsiteX3" fmla="*/ 30186 w 1198269"/>
                  <a:gd name="connsiteY3" fmla="*/ 1074634 h 1198270"/>
                  <a:gd name="connsiteX4" fmla="*/ 0 w 1198269"/>
                  <a:gd name="connsiteY4" fmla="*/ 1198270 h 1198270"/>
                  <a:gd name="connsiteX5" fmla="*/ 1198269 w 1198269"/>
                  <a:gd name="connsiteY5" fmla="*/ 1198269 h 1198270"/>
                  <a:gd name="connsiteX6" fmla="*/ 1198269 w 1198269"/>
                  <a:gd name="connsiteY6" fmla="*/ 0 h 1198270"/>
                  <a:gd name="connsiteX0-1" fmla="*/ 1198269 w 1289709"/>
                  <a:gd name="connsiteY0-2" fmla="*/ 1198269 h 1289709"/>
                  <a:gd name="connsiteX1-3" fmla="*/ 1198269 w 1289709"/>
                  <a:gd name="connsiteY1-4" fmla="*/ 0 h 1289709"/>
                  <a:gd name="connsiteX2-5" fmla="*/ 1074634 w 1289709"/>
                  <a:gd name="connsiteY2-6" fmla="*/ 30186 h 1289709"/>
                  <a:gd name="connsiteX3-7" fmla="*/ 420178 w 1289709"/>
                  <a:gd name="connsiteY3-8" fmla="*/ 420178 h 1289709"/>
                  <a:gd name="connsiteX4-9" fmla="*/ 30186 w 1289709"/>
                  <a:gd name="connsiteY4-10" fmla="*/ 1074634 h 1289709"/>
                  <a:gd name="connsiteX5-11" fmla="*/ 0 w 1289709"/>
                  <a:gd name="connsiteY5-12" fmla="*/ 1198270 h 1289709"/>
                  <a:gd name="connsiteX6-13" fmla="*/ 1289709 w 1289709"/>
                  <a:gd name="connsiteY6-14" fmla="*/ 1289709 h 1289709"/>
                  <a:gd name="connsiteX0-15" fmla="*/ 1198269 w 1198269"/>
                  <a:gd name="connsiteY0-16" fmla="*/ 1198269 h 1198270"/>
                  <a:gd name="connsiteX1-17" fmla="*/ 1198269 w 1198269"/>
                  <a:gd name="connsiteY1-18" fmla="*/ 0 h 1198270"/>
                  <a:gd name="connsiteX2-19" fmla="*/ 1074634 w 1198269"/>
                  <a:gd name="connsiteY2-20" fmla="*/ 30186 h 1198270"/>
                  <a:gd name="connsiteX3-21" fmla="*/ 420178 w 1198269"/>
                  <a:gd name="connsiteY3-22" fmla="*/ 420178 h 1198270"/>
                  <a:gd name="connsiteX4-23" fmla="*/ 30186 w 1198269"/>
                  <a:gd name="connsiteY4-24" fmla="*/ 1074634 h 1198270"/>
                  <a:gd name="connsiteX5-25" fmla="*/ 0 w 1198269"/>
                  <a:gd name="connsiteY5-26" fmla="*/ 1198270 h 1198270"/>
                  <a:gd name="connsiteX0-27" fmla="*/ 1198269 w 1198269"/>
                  <a:gd name="connsiteY0-28" fmla="*/ 0 h 1198270"/>
                  <a:gd name="connsiteX1-29" fmla="*/ 1074634 w 1198269"/>
                  <a:gd name="connsiteY1-30" fmla="*/ 30186 h 1198270"/>
                  <a:gd name="connsiteX2-31" fmla="*/ 420178 w 1198269"/>
                  <a:gd name="connsiteY2-32" fmla="*/ 420178 h 1198270"/>
                  <a:gd name="connsiteX3-33" fmla="*/ 30186 w 1198269"/>
                  <a:gd name="connsiteY3-34" fmla="*/ 1074634 h 1198270"/>
                  <a:gd name="connsiteX4-35" fmla="*/ 0 w 1198269"/>
                  <a:gd name="connsiteY4-36" fmla="*/ 1198270 h 1198270"/>
                  <a:gd name="connsiteX0-37" fmla="*/ 1074634 w 1074634"/>
                  <a:gd name="connsiteY0-38" fmla="*/ 0 h 1168084"/>
                  <a:gd name="connsiteX1-39" fmla="*/ 420178 w 1074634"/>
                  <a:gd name="connsiteY1-40" fmla="*/ 389992 h 1168084"/>
                  <a:gd name="connsiteX2-41" fmla="*/ 30186 w 1074634"/>
                  <a:gd name="connsiteY2-42" fmla="*/ 1044448 h 1168084"/>
                  <a:gd name="connsiteX3-43" fmla="*/ 0 w 1074634"/>
                  <a:gd name="connsiteY3-44" fmla="*/ 1168084 h 1168084"/>
                  <a:gd name="connsiteX0-45" fmla="*/ 1044448 w 1044448"/>
                  <a:gd name="connsiteY0-46" fmla="*/ 0 h 1044448"/>
                  <a:gd name="connsiteX1-47" fmla="*/ 389992 w 1044448"/>
                  <a:gd name="connsiteY1-48" fmla="*/ 389992 h 1044448"/>
                  <a:gd name="connsiteX2-49" fmla="*/ 0 w 1044448"/>
                  <a:gd name="connsiteY2-50" fmla="*/ 1044448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1044448" y="0"/>
                    </a:moveTo>
                    <a:cubicBezTo>
                      <a:pt x="804880" y="70908"/>
                      <a:pt x="579079" y="200905"/>
                      <a:pt x="389992" y="389992"/>
                    </a:cubicBezTo>
                    <a:cubicBezTo>
                      <a:pt x="200905" y="579079"/>
                      <a:pt x="70908" y="804879"/>
                      <a:pt x="0" y="1044448"/>
                    </a:cubicBezTo>
                  </a:path>
                </a:pathLst>
              </a:custGeom>
              <a:noFill/>
              <a:ln w="762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31"/>
              <p:cNvSpPr/>
              <p:nvPr/>
            </p:nvSpPr>
            <p:spPr>
              <a:xfrm rot="2700000" flipH="1">
                <a:off x="1437207" y="3227384"/>
                <a:ext cx="402187" cy="402187"/>
              </a:xfrm>
              <a:custGeom>
                <a:avLst/>
                <a:gdLst>
                  <a:gd name="connsiteX0" fmla="*/ 1198269 w 1198269"/>
                  <a:gd name="connsiteY0" fmla="*/ 0 h 1198269"/>
                  <a:gd name="connsiteX1" fmla="*/ 0 w 1198269"/>
                  <a:gd name="connsiteY1" fmla="*/ 0 h 1198269"/>
                  <a:gd name="connsiteX2" fmla="*/ 30186 w 1198269"/>
                  <a:gd name="connsiteY2" fmla="*/ 123635 h 1198269"/>
                  <a:gd name="connsiteX3" fmla="*/ 420178 w 1198269"/>
                  <a:gd name="connsiteY3" fmla="*/ 778091 h 1198269"/>
                  <a:gd name="connsiteX4" fmla="*/ 1074634 w 1198269"/>
                  <a:gd name="connsiteY4" fmla="*/ 1168083 h 1198269"/>
                  <a:gd name="connsiteX5" fmla="*/ 1198269 w 1198269"/>
                  <a:gd name="connsiteY5" fmla="*/ 1198269 h 1198269"/>
                  <a:gd name="connsiteX6" fmla="*/ 1198269 w 1198269"/>
                  <a:gd name="connsiteY6" fmla="*/ 0 h 1198269"/>
                  <a:gd name="connsiteX0-1" fmla="*/ 1198269 w 1289709"/>
                  <a:gd name="connsiteY0-2" fmla="*/ 0 h 1198269"/>
                  <a:gd name="connsiteX1-3" fmla="*/ 0 w 1289709"/>
                  <a:gd name="connsiteY1-4" fmla="*/ 0 h 1198269"/>
                  <a:gd name="connsiteX2-5" fmla="*/ 30186 w 1289709"/>
                  <a:gd name="connsiteY2-6" fmla="*/ 123635 h 1198269"/>
                  <a:gd name="connsiteX3-7" fmla="*/ 420178 w 1289709"/>
                  <a:gd name="connsiteY3-8" fmla="*/ 778091 h 1198269"/>
                  <a:gd name="connsiteX4-9" fmla="*/ 1074634 w 1289709"/>
                  <a:gd name="connsiteY4-10" fmla="*/ 1168083 h 1198269"/>
                  <a:gd name="connsiteX5-11" fmla="*/ 1198269 w 1289709"/>
                  <a:gd name="connsiteY5-12" fmla="*/ 1198269 h 1198269"/>
                  <a:gd name="connsiteX6-13" fmla="*/ 1289709 w 1289709"/>
                  <a:gd name="connsiteY6-14" fmla="*/ 91440 h 1198269"/>
                  <a:gd name="connsiteX0-15" fmla="*/ 0 w 1289709"/>
                  <a:gd name="connsiteY0-16" fmla="*/ 0 h 1198269"/>
                  <a:gd name="connsiteX1-17" fmla="*/ 30186 w 1289709"/>
                  <a:gd name="connsiteY1-18" fmla="*/ 123635 h 1198269"/>
                  <a:gd name="connsiteX2-19" fmla="*/ 420178 w 1289709"/>
                  <a:gd name="connsiteY2-20" fmla="*/ 778091 h 1198269"/>
                  <a:gd name="connsiteX3-21" fmla="*/ 1074634 w 1289709"/>
                  <a:gd name="connsiteY3-22" fmla="*/ 1168083 h 1198269"/>
                  <a:gd name="connsiteX4-23" fmla="*/ 1198269 w 1289709"/>
                  <a:gd name="connsiteY4-24" fmla="*/ 1198269 h 1198269"/>
                  <a:gd name="connsiteX5-25" fmla="*/ 1289709 w 1289709"/>
                  <a:gd name="connsiteY5-26" fmla="*/ 91440 h 1198269"/>
                  <a:gd name="connsiteX0-27" fmla="*/ 0 w 1198269"/>
                  <a:gd name="connsiteY0-28" fmla="*/ 0 h 1198269"/>
                  <a:gd name="connsiteX1-29" fmla="*/ 30186 w 1198269"/>
                  <a:gd name="connsiteY1-30" fmla="*/ 123635 h 1198269"/>
                  <a:gd name="connsiteX2-31" fmla="*/ 420178 w 1198269"/>
                  <a:gd name="connsiteY2-32" fmla="*/ 778091 h 1198269"/>
                  <a:gd name="connsiteX3-33" fmla="*/ 1074634 w 1198269"/>
                  <a:gd name="connsiteY3-34" fmla="*/ 1168083 h 1198269"/>
                  <a:gd name="connsiteX4-35" fmla="*/ 1198269 w 1198269"/>
                  <a:gd name="connsiteY4-36" fmla="*/ 1198269 h 1198269"/>
                  <a:gd name="connsiteX0-37" fmla="*/ 0 w 1074634"/>
                  <a:gd name="connsiteY0-38" fmla="*/ 0 h 1168083"/>
                  <a:gd name="connsiteX1-39" fmla="*/ 30186 w 1074634"/>
                  <a:gd name="connsiteY1-40" fmla="*/ 123635 h 1168083"/>
                  <a:gd name="connsiteX2-41" fmla="*/ 420178 w 1074634"/>
                  <a:gd name="connsiteY2-42" fmla="*/ 778091 h 1168083"/>
                  <a:gd name="connsiteX3-43" fmla="*/ 1074634 w 1074634"/>
                  <a:gd name="connsiteY3-44" fmla="*/ 1168083 h 1168083"/>
                  <a:gd name="connsiteX0-45" fmla="*/ 0 w 1044448"/>
                  <a:gd name="connsiteY0-46" fmla="*/ 0 h 1044448"/>
                  <a:gd name="connsiteX1-47" fmla="*/ 389992 w 1044448"/>
                  <a:gd name="connsiteY1-48" fmla="*/ 654456 h 1044448"/>
                  <a:gd name="connsiteX2-49" fmla="*/ 1044448 w 1044448"/>
                  <a:gd name="connsiteY2-50" fmla="*/ 1044448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0" y="0"/>
                    </a:moveTo>
                    <a:cubicBezTo>
                      <a:pt x="70908" y="239568"/>
                      <a:pt x="200905" y="465369"/>
                      <a:pt x="389992" y="654456"/>
                    </a:cubicBezTo>
                    <a:cubicBezTo>
                      <a:pt x="579079" y="843542"/>
                      <a:pt x="804879" y="973540"/>
                      <a:pt x="1044448" y="1044448"/>
                    </a:cubicBezTo>
                  </a:path>
                </a:pathLst>
              </a:custGeom>
              <a:noFill/>
              <a:ln w="762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7349042" y="2560396"/>
            <a:ext cx="4120037" cy="2095180"/>
            <a:chOff x="780629" y="3699253"/>
            <a:chExt cx="4120037" cy="2095180"/>
          </a:xfrm>
        </p:grpSpPr>
        <p:sp>
          <p:nvSpPr>
            <p:cNvPr id="28" name="TextBox 31"/>
            <p:cNvSpPr txBox="1"/>
            <p:nvPr/>
          </p:nvSpPr>
          <p:spPr>
            <a:xfrm flipH="1">
              <a:off x="780629" y="3699253"/>
              <a:ext cx="1721394" cy="33718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charset="-122"/>
                </a:defRPr>
              </a:lvl1pPr>
            </a:lstStyle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01E2BC"/>
                  </a:solidFill>
                  <a:effectLst>
                    <a:outerShdw blurRad="266700" algn="tl" rotWithShape="0">
                      <a:schemeClr val="tx2">
                        <a:lumMod val="40000"/>
                        <a:lumOff val="60000"/>
                        <a:alpha val="55000"/>
                      </a:schemeClr>
                    </a:outerShdw>
                  </a:effectLst>
                  <a:latin typeface="Arial Rounded MT Bold" panose="020F0704030504030204" pitchFamily="34" charset="0"/>
                  <a:cs typeface="Times New Roman" panose="02020603050405020304" pitchFamily="18" charset="0"/>
                </a:rPr>
                <a:t>实物</a:t>
              </a:r>
              <a:endParaRPr lang="zh-CN" altLang="en-US" sz="2000" dirty="0">
                <a:solidFill>
                  <a:srgbClr val="01E2BC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32"/>
            <p:cNvSpPr txBox="1"/>
            <p:nvPr/>
          </p:nvSpPr>
          <p:spPr>
            <a:xfrm>
              <a:off x="2242400" y="4102793"/>
              <a:ext cx="2658266" cy="169164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生动形象地了解本节课任务，更容易将学生带入任务情境，快速了解学习内容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0" name="椭圆 75"/>
          <p:cNvSpPr/>
          <p:nvPr/>
        </p:nvSpPr>
        <p:spPr>
          <a:xfrm>
            <a:off x="8070512" y="4600067"/>
            <a:ext cx="330200" cy="279042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29885" y="1716649"/>
            <a:ext cx="1725930" cy="52197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>
            <a:spAutoFit/>
          </a:bodyPr>
          <a:lstStyle/>
          <a:p>
            <a:pPr indent="290195" algn="just"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诊断</a:t>
            </a:r>
            <a:r>
              <a:rPr lang="en-US" altLang="zh-CN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zh-CN" sz="2800" kern="1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006667" y="1716649"/>
            <a:ext cx="2440940" cy="52197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>
            <a:spAutoFit/>
          </a:bodyPr>
          <a:lstStyle/>
          <a:p>
            <a:pPr indent="290195"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解决方案</a:t>
            </a:r>
            <a:r>
              <a:rPr lang="en-US" altLang="zh-CN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zh-CN" sz="2800" kern="1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736631" y="457362"/>
            <a:ext cx="1725930" cy="52197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>
            <a:spAutoFit/>
          </a:bodyPr>
          <a:lstStyle/>
          <a:p>
            <a:pPr indent="290195" algn="just"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诊断</a:t>
            </a:r>
            <a:r>
              <a:rPr lang="en-US" altLang="zh-CN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zh-CN" sz="2800" kern="1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964898" y="485983"/>
            <a:ext cx="2440940" cy="52197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>
            <a:spAutoFit/>
          </a:bodyPr>
          <a:lstStyle/>
          <a:p>
            <a:pPr indent="290195"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解决方案</a:t>
            </a:r>
            <a:r>
              <a:rPr lang="en-US" altLang="zh-CN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zh-CN" sz="2800" kern="1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005569" y="1639156"/>
            <a:ext cx="1628775" cy="1628773"/>
            <a:chOff x="912586" y="2178144"/>
            <a:chExt cx="1451429" cy="1451427"/>
          </a:xfrm>
        </p:grpSpPr>
        <p:sp>
          <p:nvSpPr>
            <p:cNvPr id="34" name="椭圆 33"/>
            <p:cNvSpPr/>
            <p:nvPr/>
          </p:nvSpPr>
          <p:spPr>
            <a:xfrm>
              <a:off x="1040447" y="2306004"/>
              <a:ext cx="1195707" cy="1195706"/>
            </a:xfrm>
            <a:prstGeom prst="ellipse">
              <a:avLst/>
            </a:prstGeom>
            <a:noFill/>
            <a:ln>
              <a:solidFill>
                <a:srgbClr val="01E2BC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217725" y="2483282"/>
              <a:ext cx="841151" cy="8411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912586" y="2178144"/>
              <a:ext cx="1451429" cy="1451427"/>
              <a:chOff x="912586" y="2178144"/>
              <a:chExt cx="1451429" cy="1451427"/>
            </a:xfrm>
          </p:grpSpPr>
          <p:sp>
            <p:nvSpPr>
              <p:cNvPr id="37" name="任意多边形 35"/>
              <p:cNvSpPr/>
              <p:nvPr/>
            </p:nvSpPr>
            <p:spPr>
              <a:xfrm rot="2700000" flipH="1">
                <a:off x="1437207" y="2178144"/>
                <a:ext cx="402187" cy="402187"/>
              </a:xfrm>
              <a:custGeom>
                <a:avLst/>
                <a:gdLst>
                  <a:gd name="connsiteX0" fmla="*/ 778092 w 1198270"/>
                  <a:gd name="connsiteY0" fmla="*/ 420179 h 1198271"/>
                  <a:gd name="connsiteX1" fmla="*/ 123636 w 1198270"/>
                  <a:gd name="connsiteY1" fmla="*/ 30187 h 1198271"/>
                  <a:gd name="connsiteX2" fmla="*/ 0 w 1198270"/>
                  <a:gd name="connsiteY2" fmla="*/ 0 h 1198271"/>
                  <a:gd name="connsiteX3" fmla="*/ 0 w 1198270"/>
                  <a:gd name="connsiteY3" fmla="*/ 1198270 h 1198271"/>
                  <a:gd name="connsiteX4" fmla="*/ 1198270 w 1198270"/>
                  <a:gd name="connsiteY4" fmla="*/ 1198271 h 1198271"/>
                  <a:gd name="connsiteX5" fmla="*/ 1168084 w 1198270"/>
                  <a:gd name="connsiteY5" fmla="*/ 1074635 h 1198271"/>
                  <a:gd name="connsiteX6" fmla="*/ 778092 w 1198270"/>
                  <a:gd name="connsiteY6" fmla="*/ 420179 h 1198271"/>
                  <a:gd name="connsiteX0-1" fmla="*/ 0 w 1198270"/>
                  <a:gd name="connsiteY0-2" fmla="*/ 1198270 h 1289710"/>
                  <a:gd name="connsiteX1-3" fmla="*/ 1198270 w 1198270"/>
                  <a:gd name="connsiteY1-4" fmla="*/ 1198271 h 1289710"/>
                  <a:gd name="connsiteX2-5" fmla="*/ 1168084 w 1198270"/>
                  <a:gd name="connsiteY2-6" fmla="*/ 1074635 h 1289710"/>
                  <a:gd name="connsiteX3-7" fmla="*/ 778092 w 1198270"/>
                  <a:gd name="connsiteY3-8" fmla="*/ 420179 h 1289710"/>
                  <a:gd name="connsiteX4-9" fmla="*/ 123636 w 1198270"/>
                  <a:gd name="connsiteY4-10" fmla="*/ 30187 h 1289710"/>
                  <a:gd name="connsiteX5-11" fmla="*/ 0 w 1198270"/>
                  <a:gd name="connsiteY5-12" fmla="*/ 0 h 1289710"/>
                  <a:gd name="connsiteX6-13" fmla="*/ 91440 w 1198270"/>
                  <a:gd name="connsiteY6-14" fmla="*/ 1289710 h 1289710"/>
                  <a:gd name="connsiteX0-15" fmla="*/ 1198270 w 1198270"/>
                  <a:gd name="connsiteY0-16" fmla="*/ 1198271 h 1289710"/>
                  <a:gd name="connsiteX1-17" fmla="*/ 1168084 w 1198270"/>
                  <a:gd name="connsiteY1-18" fmla="*/ 1074635 h 1289710"/>
                  <a:gd name="connsiteX2-19" fmla="*/ 778092 w 1198270"/>
                  <a:gd name="connsiteY2-20" fmla="*/ 420179 h 1289710"/>
                  <a:gd name="connsiteX3-21" fmla="*/ 123636 w 1198270"/>
                  <a:gd name="connsiteY3-22" fmla="*/ 30187 h 1289710"/>
                  <a:gd name="connsiteX4-23" fmla="*/ 0 w 1198270"/>
                  <a:gd name="connsiteY4-24" fmla="*/ 0 h 1289710"/>
                  <a:gd name="connsiteX5-25" fmla="*/ 91440 w 1198270"/>
                  <a:gd name="connsiteY5-26" fmla="*/ 1289710 h 1289710"/>
                  <a:gd name="connsiteX0-27" fmla="*/ 1198270 w 1198270"/>
                  <a:gd name="connsiteY0-28" fmla="*/ 1198271 h 1198271"/>
                  <a:gd name="connsiteX1-29" fmla="*/ 1168084 w 1198270"/>
                  <a:gd name="connsiteY1-30" fmla="*/ 1074635 h 1198271"/>
                  <a:gd name="connsiteX2-31" fmla="*/ 778092 w 1198270"/>
                  <a:gd name="connsiteY2-32" fmla="*/ 420179 h 1198271"/>
                  <a:gd name="connsiteX3-33" fmla="*/ 123636 w 1198270"/>
                  <a:gd name="connsiteY3-34" fmla="*/ 30187 h 1198271"/>
                  <a:gd name="connsiteX4-35" fmla="*/ 0 w 1198270"/>
                  <a:gd name="connsiteY4-36" fmla="*/ 0 h 1198271"/>
                  <a:gd name="connsiteX0-37" fmla="*/ 1168084 w 1168084"/>
                  <a:gd name="connsiteY0-38" fmla="*/ 1074635 h 1074635"/>
                  <a:gd name="connsiteX1-39" fmla="*/ 778092 w 1168084"/>
                  <a:gd name="connsiteY1-40" fmla="*/ 420179 h 1074635"/>
                  <a:gd name="connsiteX2-41" fmla="*/ 123636 w 1168084"/>
                  <a:gd name="connsiteY2-42" fmla="*/ 30187 h 1074635"/>
                  <a:gd name="connsiteX3-43" fmla="*/ 0 w 1168084"/>
                  <a:gd name="connsiteY3-44" fmla="*/ 0 h 1074635"/>
                  <a:gd name="connsiteX0-45" fmla="*/ 1044448 w 1044448"/>
                  <a:gd name="connsiteY0-46" fmla="*/ 1044448 h 1044448"/>
                  <a:gd name="connsiteX1-47" fmla="*/ 654456 w 1044448"/>
                  <a:gd name="connsiteY1-48" fmla="*/ 389992 h 1044448"/>
                  <a:gd name="connsiteX2-49" fmla="*/ 0 w 1044448"/>
                  <a:gd name="connsiteY2-50" fmla="*/ 0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1044448" y="1044448"/>
                    </a:moveTo>
                    <a:cubicBezTo>
                      <a:pt x="973540" y="804879"/>
                      <a:pt x="843542" y="579079"/>
                      <a:pt x="654456" y="389992"/>
                    </a:cubicBezTo>
                    <a:cubicBezTo>
                      <a:pt x="465369" y="200905"/>
                      <a:pt x="239568" y="70908"/>
                      <a:pt x="0" y="0"/>
                    </a:cubicBezTo>
                  </a:path>
                </a:pathLst>
              </a:custGeom>
              <a:noFill/>
              <a:ln w="762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4"/>
              <p:cNvSpPr/>
              <p:nvPr/>
            </p:nvSpPr>
            <p:spPr>
              <a:xfrm rot="2700000" flipH="1">
                <a:off x="912586" y="2702764"/>
                <a:ext cx="402187" cy="402187"/>
              </a:xfrm>
              <a:custGeom>
                <a:avLst/>
                <a:gdLst>
                  <a:gd name="connsiteX0" fmla="*/ 1198270 w 1198270"/>
                  <a:gd name="connsiteY0" fmla="*/ 0 h 1198270"/>
                  <a:gd name="connsiteX1" fmla="*/ 0 w 1198270"/>
                  <a:gd name="connsiteY1" fmla="*/ 1 h 1198270"/>
                  <a:gd name="connsiteX2" fmla="*/ 0 w 1198270"/>
                  <a:gd name="connsiteY2" fmla="*/ 1198270 h 1198270"/>
                  <a:gd name="connsiteX3" fmla="*/ 123636 w 1198270"/>
                  <a:gd name="connsiteY3" fmla="*/ 1168084 h 1198270"/>
                  <a:gd name="connsiteX4" fmla="*/ 778092 w 1198270"/>
                  <a:gd name="connsiteY4" fmla="*/ 778092 h 1198270"/>
                  <a:gd name="connsiteX5" fmla="*/ 1168084 w 1198270"/>
                  <a:gd name="connsiteY5" fmla="*/ 123636 h 1198270"/>
                  <a:gd name="connsiteX6" fmla="*/ 1198270 w 1198270"/>
                  <a:gd name="connsiteY6" fmla="*/ 0 h 1198270"/>
                  <a:gd name="connsiteX0-1" fmla="*/ 1198270 w 1198270"/>
                  <a:gd name="connsiteY0-2" fmla="*/ 0 h 1198270"/>
                  <a:gd name="connsiteX1-3" fmla="*/ 0 w 1198270"/>
                  <a:gd name="connsiteY1-4" fmla="*/ 1198270 h 1198270"/>
                  <a:gd name="connsiteX2-5" fmla="*/ 123636 w 1198270"/>
                  <a:gd name="connsiteY2-6" fmla="*/ 1168084 h 1198270"/>
                  <a:gd name="connsiteX3-7" fmla="*/ 778092 w 1198270"/>
                  <a:gd name="connsiteY3-8" fmla="*/ 778092 h 1198270"/>
                  <a:gd name="connsiteX4-9" fmla="*/ 1168084 w 1198270"/>
                  <a:gd name="connsiteY4-10" fmla="*/ 123636 h 1198270"/>
                  <a:gd name="connsiteX5-11" fmla="*/ 1198270 w 1198270"/>
                  <a:gd name="connsiteY5-12" fmla="*/ 0 h 1198270"/>
                  <a:gd name="connsiteX0-13" fmla="*/ 1074634 w 1074634"/>
                  <a:gd name="connsiteY0-14" fmla="*/ 0 h 1168084"/>
                  <a:gd name="connsiteX1-15" fmla="*/ 0 w 1074634"/>
                  <a:gd name="connsiteY1-16" fmla="*/ 1168084 h 1168084"/>
                  <a:gd name="connsiteX2-17" fmla="*/ 654456 w 1074634"/>
                  <a:gd name="connsiteY2-18" fmla="*/ 778092 h 1168084"/>
                  <a:gd name="connsiteX3-19" fmla="*/ 1044448 w 1074634"/>
                  <a:gd name="connsiteY3-20" fmla="*/ 123636 h 1168084"/>
                  <a:gd name="connsiteX4-21" fmla="*/ 1074634 w 1074634"/>
                  <a:gd name="connsiteY4-22" fmla="*/ 0 h 1168084"/>
                  <a:gd name="connsiteX0-23" fmla="*/ 1074634 w 1166074"/>
                  <a:gd name="connsiteY0-24" fmla="*/ 0 h 1168084"/>
                  <a:gd name="connsiteX1-25" fmla="*/ 0 w 1166074"/>
                  <a:gd name="connsiteY1-26" fmla="*/ 1168084 h 1168084"/>
                  <a:gd name="connsiteX2-27" fmla="*/ 654456 w 1166074"/>
                  <a:gd name="connsiteY2-28" fmla="*/ 778092 h 1168084"/>
                  <a:gd name="connsiteX3-29" fmla="*/ 1044448 w 1166074"/>
                  <a:gd name="connsiteY3-30" fmla="*/ 123636 h 1168084"/>
                  <a:gd name="connsiteX4-31" fmla="*/ 1166074 w 1166074"/>
                  <a:gd name="connsiteY4-32" fmla="*/ 91440 h 1168084"/>
                  <a:gd name="connsiteX0-33" fmla="*/ 0 w 1166074"/>
                  <a:gd name="connsiteY0-34" fmla="*/ 1077480 h 1077480"/>
                  <a:gd name="connsiteX1-35" fmla="*/ 654456 w 1166074"/>
                  <a:gd name="connsiteY1-36" fmla="*/ 687488 h 1077480"/>
                  <a:gd name="connsiteX2-37" fmla="*/ 1044448 w 1166074"/>
                  <a:gd name="connsiteY2-38" fmla="*/ 33032 h 1077480"/>
                  <a:gd name="connsiteX3-39" fmla="*/ 1166074 w 1166074"/>
                  <a:gd name="connsiteY3-40" fmla="*/ 836 h 1077480"/>
                  <a:gd name="connsiteX0-41" fmla="*/ 0 w 1044448"/>
                  <a:gd name="connsiteY0-42" fmla="*/ 1044448 h 1044448"/>
                  <a:gd name="connsiteX1-43" fmla="*/ 654456 w 1044448"/>
                  <a:gd name="connsiteY1-44" fmla="*/ 654456 h 1044448"/>
                  <a:gd name="connsiteX2-45" fmla="*/ 1044448 w 1044448"/>
                  <a:gd name="connsiteY2-46" fmla="*/ 0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0" y="1044448"/>
                    </a:moveTo>
                    <a:cubicBezTo>
                      <a:pt x="239568" y="973540"/>
                      <a:pt x="465369" y="843543"/>
                      <a:pt x="654456" y="654456"/>
                    </a:cubicBezTo>
                    <a:cubicBezTo>
                      <a:pt x="843543" y="465368"/>
                      <a:pt x="973540" y="239568"/>
                      <a:pt x="1044448" y="0"/>
                    </a:cubicBezTo>
                  </a:path>
                </a:pathLst>
              </a:custGeom>
              <a:noFill/>
              <a:ln w="762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3"/>
              <p:cNvSpPr/>
              <p:nvPr/>
            </p:nvSpPr>
            <p:spPr>
              <a:xfrm rot="2700000" flipH="1">
                <a:off x="1961828" y="2702764"/>
                <a:ext cx="402187" cy="402187"/>
              </a:xfrm>
              <a:custGeom>
                <a:avLst/>
                <a:gdLst>
                  <a:gd name="connsiteX0" fmla="*/ 1198269 w 1198269"/>
                  <a:gd name="connsiteY0" fmla="*/ 0 h 1198270"/>
                  <a:gd name="connsiteX1" fmla="*/ 1074634 w 1198269"/>
                  <a:gd name="connsiteY1" fmla="*/ 30186 h 1198270"/>
                  <a:gd name="connsiteX2" fmla="*/ 420178 w 1198269"/>
                  <a:gd name="connsiteY2" fmla="*/ 420178 h 1198270"/>
                  <a:gd name="connsiteX3" fmla="*/ 30186 w 1198269"/>
                  <a:gd name="connsiteY3" fmla="*/ 1074634 h 1198270"/>
                  <a:gd name="connsiteX4" fmla="*/ 0 w 1198269"/>
                  <a:gd name="connsiteY4" fmla="*/ 1198270 h 1198270"/>
                  <a:gd name="connsiteX5" fmla="*/ 1198269 w 1198269"/>
                  <a:gd name="connsiteY5" fmla="*/ 1198269 h 1198270"/>
                  <a:gd name="connsiteX6" fmla="*/ 1198269 w 1198269"/>
                  <a:gd name="connsiteY6" fmla="*/ 0 h 1198270"/>
                  <a:gd name="connsiteX0-1" fmla="*/ 1198269 w 1289709"/>
                  <a:gd name="connsiteY0-2" fmla="*/ 1198269 h 1289709"/>
                  <a:gd name="connsiteX1-3" fmla="*/ 1198269 w 1289709"/>
                  <a:gd name="connsiteY1-4" fmla="*/ 0 h 1289709"/>
                  <a:gd name="connsiteX2-5" fmla="*/ 1074634 w 1289709"/>
                  <a:gd name="connsiteY2-6" fmla="*/ 30186 h 1289709"/>
                  <a:gd name="connsiteX3-7" fmla="*/ 420178 w 1289709"/>
                  <a:gd name="connsiteY3-8" fmla="*/ 420178 h 1289709"/>
                  <a:gd name="connsiteX4-9" fmla="*/ 30186 w 1289709"/>
                  <a:gd name="connsiteY4-10" fmla="*/ 1074634 h 1289709"/>
                  <a:gd name="connsiteX5-11" fmla="*/ 0 w 1289709"/>
                  <a:gd name="connsiteY5-12" fmla="*/ 1198270 h 1289709"/>
                  <a:gd name="connsiteX6-13" fmla="*/ 1289709 w 1289709"/>
                  <a:gd name="connsiteY6-14" fmla="*/ 1289709 h 1289709"/>
                  <a:gd name="connsiteX0-15" fmla="*/ 1198269 w 1198269"/>
                  <a:gd name="connsiteY0-16" fmla="*/ 1198269 h 1198270"/>
                  <a:gd name="connsiteX1-17" fmla="*/ 1198269 w 1198269"/>
                  <a:gd name="connsiteY1-18" fmla="*/ 0 h 1198270"/>
                  <a:gd name="connsiteX2-19" fmla="*/ 1074634 w 1198269"/>
                  <a:gd name="connsiteY2-20" fmla="*/ 30186 h 1198270"/>
                  <a:gd name="connsiteX3-21" fmla="*/ 420178 w 1198269"/>
                  <a:gd name="connsiteY3-22" fmla="*/ 420178 h 1198270"/>
                  <a:gd name="connsiteX4-23" fmla="*/ 30186 w 1198269"/>
                  <a:gd name="connsiteY4-24" fmla="*/ 1074634 h 1198270"/>
                  <a:gd name="connsiteX5-25" fmla="*/ 0 w 1198269"/>
                  <a:gd name="connsiteY5-26" fmla="*/ 1198270 h 1198270"/>
                  <a:gd name="connsiteX0-27" fmla="*/ 1198269 w 1198269"/>
                  <a:gd name="connsiteY0-28" fmla="*/ 0 h 1198270"/>
                  <a:gd name="connsiteX1-29" fmla="*/ 1074634 w 1198269"/>
                  <a:gd name="connsiteY1-30" fmla="*/ 30186 h 1198270"/>
                  <a:gd name="connsiteX2-31" fmla="*/ 420178 w 1198269"/>
                  <a:gd name="connsiteY2-32" fmla="*/ 420178 h 1198270"/>
                  <a:gd name="connsiteX3-33" fmla="*/ 30186 w 1198269"/>
                  <a:gd name="connsiteY3-34" fmla="*/ 1074634 h 1198270"/>
                  <a:gd name="connsiteX4-35" fmla="*/ 0 w 1198269"/>
                  <a:gd name="connsiteY4-36" fmla="*/ 1198270 h 1198270"/>
                  <a:gd name="connsiteX0-37" fmla="*/ 1074634 w 1074634"/>
                  <a:gd name="connsiteY0-38" fmla="*/ 0 h 1168084"/>
                  <a:gd name="connsiteX1-39" fmla="*/ 420178 w 1074634"/>
                  <a:gd name="connsiteY1-40" fmla="*/ 389992 h 1168084"/>
                  <a:gd name="connsiteX2-41" fmla="*/ 30186 w 1074634"/>
                  <a:gd name="connsiteY2-42" fmla="*/ 1044448 h 1168084"/>
                  <a:gd name="connsiteX3-43" fmla="*/ 0 w 1074634"/>
                  <a:gd name="connsiteY3-44" fmla="*/ 1168084 h 1168084"/>
                  <a:gd name="connsiteX0-45" fmla="*/ 1044448 w 1044448"/>
                  <a:gd name="connsiteY0-46" fmla="*/ 0 h 1044448"/>
                  <a:gd name="connsiteX1-47" fmla="*/ 389992 w 1044448"/>
                  <a:gd name="connsiteY1-48" fmla="*/ 389992 h 1044448"/>
                  <a:gd name="connsiteX2-49" fmla="*/ 0 w 1044448"/>
                  <a:gd name="connsiteY2-50" fmla="*/ 1044448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1044448" y="0"/>
                    </a:moveTo>
                    <a:cubicBezTo>
                      <a:pt x="804880" y="70908"/>
                      <a:pt x="579079" y="200905"/>
                      <a:pt x="389992" y="389992"/>
                    </a:cubicBezTo>
                    <a:cubicBezTo>
                      <a:pt x="200905" y="579079"/>
                      <a:pt x="70908" y="804879"/>
                      <a:pt x="0" y="1044448"/>
                    </a:cubicBezTo>
                  </a:path>
                </a:pathLst>
              </a:custGeom>
              <a:noFill/>
              <a:ln w="762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1"/>
              <p:cNvSpPr/>
              <p:nvPr/>
            </p:nvSpPr>
            <p:spPr>
              <a:xfrm rot="2700000" flipH="1">
                <a:off x="1437207" y="3227384"/>
                <a:ext cx="402187" cy="402187"/>
              </a:xfrm>
              <a:custGeom>
                <a:avLst/>
                <a:gdLst>
                  <a:gd name="connsiteX0" fmla="*/ 1198269 w 1198269"/>
                  <a:gd name="connsiteY0" fmla="*/ 0 h 1198269"/>
                  <a:gd name="connsiteX1" fmla="*/ 0 w 1198269"/>
                  <a:gd name="connsiteY1" fmla="*/ 0 h 1198269"/>
                  <a:gd name="connsiteX2" fmla="*/ 30186 w 1198269"/>
                  <a:gd name="connsiteY2" fmla="*/ 123635 h 1198269"/>
                  <a:gd name="connsiteX3" fmla="*/ 420178 w 1198269"/>
                  <a:gd name="connsiteY3" fmla="*/ 778091 h 1198269"/>
                  <a:gd name="connsiteX4" fmla="*/ 1074634 w 1198269"/>
                  <a:gd name="connsiteY4" fmla="*/ 1168083 h 1198269"/>
                  <a:gd name="connsiteX5" fmla="*/ 1198269 w 1198269"/>
                  <a:gd name="connsiteY5" fmla="*/ 1198269 h 1198269"/>
                  <a:gd name="connsiteX6" fmla="*/ 1198269 w 1198269"/>
                  <a:gd name="connsiteY6" fmla="*/ 0 h 1198269"/>
                  <a:gd name="connsiteX0-1" fmla="*/ 1198269 w 1289709"/>
                  <a:gd name="connsiteY0-2" fmla="*/ 0 h 1198269"/>
                  <a:gd name="connsiteX1-3" fmla="*/ 0 w 1289709"/>
                  <a:gd name="connsiteY1-4" fmla="*/ 0 h 1198269"/>
                  <a:gd name="connsiteX2-5" fmla="*/ 30186 w 1289709"/>
                  <a:gd name="connsiteY2-6" fmla="*/ 123635 h 1198269"/>
                  <a:gd name="connsiteX3-7" fmla="*/ 420178 w 1289709"/>
                  <a:gd name="connsiteY3-8" fmla="*/ 778091 h 1198269"/>
                  <a:gd name="connsiteX4-9" fmla="*/ 1074634 w 1289709"/>
                  <a:gd name="connsiteY4-10" fmla="*/ 1168083 h 1198269"/>
                  <a:gd name="connsiteX5-11" fmla="*/ 1198269 w 1289709"/>
                  <a:gd name="connsiteY5-12" fmla="*/ 1198269 h 1198269"/>
                  <a:gd name="connsiteX6-13" fmla="*/ 1289709 w 1289709"/>
                  <a:gd name="connsiteY6-14" fmla="*/ 91440 h 1198269"/>
                  <a:gd name="connsiteX0-15" fmla="*/ 0 w 1289709"/>
                  <a:gd name="connsiteY0-16" fmla="*/ 0 h 1198269"/>
                  <a:gd name="connsiteX1-17" fmla="*/ 30186 w 1289709"/>
                  <a:gd name="connsiteY1-18" fmla="*/ 123635 h 1198269"/>
                  <a:gd name="connsiteX2-19" fmla="*/ 420178 w 1289709"/>
                  <a:gd name="connsiteY2-20" fmla="*/ 778091 h 1198269"/>
                  <a:gd name="connsiteX3-21" fmla="*/ 1074634 w 1289709"/>
                  <a:gd name="connsiteY3-22" fmla="*/ 1168083 h 1198269"/>
                  <a:gd name="connsiteX4-23" fmla="*/ 1198269 w 1289709"/>
                  <a:gd name="connsiteY4-24" fmla="*/ 1198269 h 1198269"/>
                  <a:gd name="connsiteX5-25" fmla="*/ 1289709 w 1289709"/>
                  <a:gd name="connsiteY5-26" fmla="*/ 91440 h 1198269"/>
                  <a:gd name="connsiteX0-27" fmla="*/ 0 w 1198269"/>
                  <a:gd name="connsiteY0-28" fmla="*/ 0 h 1198269"/>
                  <a:gd name="connsiteX1-29" fmla="*/ 30186 w 1198269"/>
                  <a:gd name="connsiteY1-30" fmla="*/ 123635 h 1198269"/>
                  <a:gd name="connsiteX2-31" fmla="*/ 420178 w 1198269"/>
                  <a:gd name="connsiteY2-32" fmla="*/ 778091 h 1198269"/>
                  <a:gd name="connsiteX3-33" fmla="*/ 1074634 w 1198269"/>
                  <a:gd name="connsiteY3-34" fmla="*/ 1168083 h 1198269"/>
                  <a:gd name="connsiteX4-35" fmla="*/ 1198269 w 1198269"/>
                  <a:gd name="connsiteY4-36" fmla="*/ 1198269 h 1198269"/>
                  <a:gd name="connsiteX0-37" fmla="*/ 0 w 1074634"/>
                  <a:gd name="connsiteY0-38" fmla="*/ 0 h 1168083"/>
                  <a:gd name="connsiteX1-39" fmla="*/ 30186 w 1074634"/>
                  <a:gd name="connsiteY1-40" fmla="*/ 123635 h 1168083"/>
                  <a:gd name="connsiteX2-41" fmla="*/ 420178 w 1074634"/>
                  <a:gd name="connsiteY2-42" fmla="*/ 778091 h 1168083"/>
                  <a:gd name="connsiteX3-43" fmla="*/ 1074634 w 1074634"/>
                  <a:gd name="connsiteY3-44" fmla="*/ 1168083 h 1168083"/>
                  <a:gd name="connsiteX0-45" fmla="*/ 0 w 1044448"/>
                  <a:gd name="connsiteY0-46" fmla="*/ 0 h 1044448"/>
                  <a:gd name="connsiteX1-47" fmla="*/ 389992 w 1044448"/>
                  <a:gd name="connsiteY1-48" fmla="*/ 654456 h 1044448"/>
                  <a:gd name="connsiteX2-49" fmla="*/ 1044448 w 1044448"/>
                  <a:gd name="connsiteY2-50" fmla="*/ 1044448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0" y="0"/>
                    </a:moveTo>
                    <a:cubicBezTo>
                      <a:pt x="70908" y="239568"/>
                      <a:pt x="200905" y="465369"/>
                      <a:pt x="389992" y="654456"/>
                    </a:cubicBezTo>
                    <a:cubicBezTo>
                      <a:pt x="579079" y="843542"/>
                      <a:pt x="804879" y="973540"/>
                      <a:pt x="1044448" y="1044448"/>
                    </a:cubicBezTo>
                  </a:path>
                </a:pathLst>
              </a:custGeom>
              <a:noFill/>
              <a:ln w="762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3" name="TextBox 32"/>
          <p:cNvSpPr txBox="1"/>
          <p:nvPr/>
        </p:nvSpPr>
        <p:spPr>
          <a:xfrm>
            <a:off x="5149215" y="3714115"/>
            <a:ext cx="3616325" cy="2009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 smtClean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学生</a:t>
            </a:r>
            <a:r>
              <a:rPr lang="zh-CN" altLang="zh-CN" sz="2400" kern="100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在计算机上设计的程序需要通过数据线传到开源</a:t>
            </a:r>
            <a:r>
              <a:rPr lang="zh-CN" altLang="zh-CN" sz="2400" kern="100" dirty="0" smtClean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硬件，</a:t>
            </a:r>
            <a:r>
              <a:rPr lang="zh-CN" altLang="zh-CN" sz="2400" kern="100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再断开链接进行调试培养了动力操作能力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椭圆 74"/>
          <p:cNvSpPr/>
          <p:nvPr/>
        </p:nvSpPr>
        <p:spPr>
          <a:xfrm>
            <a:off x="5653187" y="2300323"/>
            <a:ext cx="330200" cy="305396"/>
          </a:xfrm>
          <a:custGeom>
            <a:avLst/>
            <a:gdLst>
              <a:gd name="connsiteX0" fmla="*/ 268287 w 338138"/>
              <a:gd name="connsiteY0" fmla="*/ 196850 h 312738"/>
              <a:gd name="connsiteX1" fmla="*/ 234950 w 338138"/>
              <a:gd name="connsiteY1" fmla="*/ 229394 h 312738"/>
              <a:gd name="connsiteX2" fmla="*/ 268287 w 338138"/>
              <a:gd name="connsiteY2" fmla="*/ 261938 h 312738"/>
              <a:gd name="connsiteX3" fmla="*/ 301625 w 338138"/>
              <a:gd name="connsiteY3" fmla="*/ 229394 h 312738"/>
              <a:gd name="connsiteX4" fmla="*/ 268287 w 338138"/>
              <a:gd name="connsiteY4" fmla="*/ 229394 h 312738"/>
              <a:gd name="connsiteX5" fmla="*/ 268287 w 338138"/>
              <a:gd name="connsiteY5" fmla="*/ 196850 h 312738"/>
              <a:gd name="connsiteX6" fmla="*/ 271463 w 338138"/>
              <a:gd name="connsiteY6" fmla="*/ 192087 h 312738"/>
              <a:gd name="connsiteX7" fmla="*/ 271463 w 338138"/>
              <a:gd name="connsiteY7" fmla="*/ 225425 h 312738"/>
              <a:gd name="connsiteX8" fmla="*/ 304801 w 338138"/>
              <a:gd name="connsiteY8" fmla="*/ 225425 h 312738"/>
              <a:gd name="connsiteX9" fmla="*/ 271463 w 338138"/>
              <a:gd name="connsiteY9" fmla="*/ 192087 h 312738"/>
              <a:gd name="connsiteX10" fmla="*/ 88994 w 338138"/>
              <a:gd name="connsiteY10" fmla="*/ 87312 h 312738"/>
              <a:gd name="connsiteX11" fmla="*/ 119063 w 338138"/>
              <a:gd name="connsiteY11" fmla="*/ 123286 h 312738"/>
              <a:gd name="connsiteX12" fmla="*/ 87686 w 338138"/>
              <a:gd name="connsiteY12" fmla="*/ 161925 h 312738"/>
              <a:gd name="connsiteX13" fmla="*/ 74613 w 338138"/>
              <a:gd name="connsiteY13" fmla="*/ 160593 h 312738"/>
              <a:gd name="connsiteX14" fmla="*/ 74613 w 338138"/>
              <a:gd name="connsiteY14" fmla="*/ 89977 h 312738"/>
              <a:gd name="connsiteX15" fmla="*/ 88994 w 338138"/>
              <a:gd name="connsiteY15" fmla="*/ 87312 h 312738"/>
              <a:gd name="connsiteX16" fmla="*/ 238125 w 338138"/>
              <a:gd name="connsiteY16" fmla="*/ 68262 h 312738"/>
              <a:gd name="connsiteX17" fmla="*/ 238125 w 338138"/>
              <a:gd name="connsiteY17" fmla="*/ 144462 h 312738"/>
              <a:gd name="connsiteX18" fmla="*/ 293688 w 338138"/>
              <a:gd name="connsiteY18" fmla="*/ 144462 h 312738"/>
              <a:gd name="connsiteX19" fmla="*/ 293688 w 338138"/>
              <a:gd name="connsiteY19" fmla="*/ 68262 h 312738"/>
              <a:gd name="connsiteX20" fmla="*/ 88792 w 338138"/>
              <a:gd name="connsiteY20" fmla="*/ 68262 h 312738"/>
              <a:gd name="connsiteX21" fmla="*/ 57150 w 338138"/>
              <a:gd name="connsiteY21" fmla="*/ 72231 h 312738"/>
              <a:gd name="connsiteX22" fmla="*/ 57150 w 338138"/>
              <a:gd name="connsiteY22" fmla="*/ 250825 h 312738"/>
              <a:gd name="connsiteX23" fmla="*/ 74290 w 338138"/>
              <a:gd name="connsiteY23" fmla="*/ 250825 h 312738"/>
              <a:gd name="connsiteX24" fmla="*/ 74290 w 338138"/>
              <a:gd name="connsiteY24" fmla="*/ 178064 h 312738"/>
              <a:gd name="connsiteX25" fmla="*/ 86156 w 338138"/>
              <a:gd name="connsiteY25" fmla="*/ 179387 h 312738"/>
              <a:gd name="connsiteX26" fmla="*/ 125709 w 338138"/>
              <a:gd name="connsiteY26" fmla="*/ 159543 h 312738"/>
              <a:gd name="connsiteX27" fmla="*/ 134938 w 338138"/>
              <a:gd name="connsiteY27" fmla="*/ 121179 h 312738"/>
              <a:gd name="connsiteX28" fmla="*/ 124390 w 338138"/>
              <a:gd name="connsiteY28" fmla="*/ 84137 h 312738"/>
              <a:gd name="connsiteX29" fmla="*/ 88792 w 338138"/>
              <a:gd name="connsiteY29" fmla="*/ 68262 h 312738"/>
              <a:gd name="connsiteX30" fmla="*/ 247650 w 338138"/>
              <a:gd name="connsiteY30" fmla="*/ 57150 h 312738"/>
              <a:gd name="connsiteX31" fmla="*/ 247650 w 338138"/>
              <a:gd name="connsiteY31" fmla="*/ 63500 h 312738"/>
              <a:gd name="connsiteX32" fmla="*/ 296863 w 338138"/>
              <a:gd name="connsiteY32" fmla="*/ 63500 h 312738"/>
              <a:gd name="connsiteX33" fmla="*/ 296863 w 338138"/>
              <a:gd name="connsiteY33" fmla="*/ 133350 h 312738"/>
              <a:gd name="connsiteX34" fmla="*/ 303213 w 338138"/>
              <a:gd name="connsiteY34" fmla="*/ 133350 h 312738"/>
              <a:gd name="connsiteX35" fmla="*/ 303213 w 338138"/>
              <a:gd name="connsiteY35" fmla="*/ 57150 h 312738"/>
              <a:gd name="connsiteX36" fmla="*/ 203200 w 338138"/>
              <a:gd name="connsiteY36" fmla="*/ 36512 h 312738"/>
              <a:gd name="connsiteX37" fmla="*/ 338138 w 338138"/>
              <a:gd name="connsiteY37" fmla="*/ 36512 h 312738"/>
              <a:gd name="connsiteX38" fmla="*/ 338138 w 338138"/>
              <a:gd name="connsiteY38" fmla="*/ 287337 h 312738"/>
              <a:gd name="connsiteX39" fmla="*/ 203200 w 338138"/>
              <a:gd name="connsiteY39" fmla="*/ 287337 h 312738"/>
              <a:gd name="connsiteX40" fmla="*/ 192088 w 338138"/>
              <a:gd name="connsiteY40" fmla="*/ 0 h 312738"/>
              <a:gd name="connsiteX41" fmla="*/ 192088 w 338138"/>
              <a:gd name="connsiteY41" fmla="*/ 312738 h 312738"/>
              <a:gd name="connsiteX42" fmla="*/ 0 w 338138"/>
              <a:gd name="connsiteY42" fmla="*/ 261938 h 312738"/>
              <a:gd name="connsiteX43" fmla="*/ 0 w 338138"/>
              <a:gd name="connsiteY43" fmla="*/ 49213 h 31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38138" h="312738">
                <a:moveTo>
                  <a:pt x="268287" y="196850"/>
                </a:moveTo>
                <a:cubicBezTo>
                  <a:pt x="249618" y="196850"/>
                  <a:pt x="234950" y="211169"/>
                  <a:pt x="234950" y="229394"/>
                </a:cubicBezTo>
                <a:cubicBezTo>
                  <a:pt x="234950" y="247619"/>
                  <a:pt x="249618" y="261938"/>
                  <a:pt x="268287" y="261938"/>
                </a:cubicBezTo>
                <a:cubicBezTo>
                  <a:pt x="286957" y="261938"/>
                  <a:pt x="301625" y="247619"/>
                  <a:pt x="301625" y="229394"/>
                </a:cubicBezTo>
                <a:cubicBezTo>
                  <a:pt x="301625" y="229394"/>
                  <a:pt x="301625" y="229394"/>
                  <a:pt x="268287" y="229394"/>
                </a:cubicBezTo>
                <a:cubicBezTo>
                  <a:pt x="268287" y="229394"/>
                  <a:pt x="268287" y="229394"/>
                  <a:pt x="268287" y="196850"/>
                </a:cubicBezTo>
                <a:close/>
                <a:moveTo>
                  <a:pt x="271463" y="192087"/>
                </a:moveTo>
                <a:cubicBezTo>
                  <a:pt x="271463" y="192087"/>
                  <a:pt x="271463" y="192087"/>
                  <a:pt x="271463" y="225425"/>
                </a:cubicBezTo>
                <a:lnTo>
                  <a:pt x="304801" y="225425"/>
                </a:lnTo>
                <a:cubicBezTo>
                  <a:pt x="304801" y="206756"/>
                  <a:pt x="290132" y="192087"/>
                  <a:pt x="271463" y="192087"/>
                </a:cubicBezTo>
                <a:close/>
                <a:moveTo>
                  <a:pt x="88994" y="87312"/>
                </a:moveTo>
                <a:cubicBezTo>
                  <a:pt x="107297" y="87312"/>
                  <a:pt x="119063" y="99303"/>
                  <a:pt x="119063" y="123286"/>
                </a:cubicBezTo>
                <a:cubicBezTo>
                  <a:pt x="119063" y="148601"/>
                  <a:pt x="107297" y="161925"/>
                  <a:pt x="87686" y="161925"/>
                </a:cubicBezTo>
                <a:cubicBezTo>
                  <a:pt x="82457" y="161925"/>
                  <a:pt x="77228" y="161925"/>
                  <a:pt x="74613" y="160593"/>
                </a:cubicBezTo>
                <a:cubicBezTo>
                  <a:pt x="74613" y="160593"/>
                  <a:pt x="74613" y="160593"/>
                  <a:pt x="74613" y="89977"/>
                </a:cubicBezTo>
                <a:cubicBezTo>
                  <a:pt x="77228" y="88644"/>
                  <a:pt x="82457" y="87312"/>
                  <a:pt x="88994" y="87312"/>
                </a:cubicBezTo>
                <a:close/>
                <a:moveTo>
                  <a:pt x="238125" y="68262"/>
                </a:moveTo>
                <a:lnTo>
                  <a:pt x="238125" y="144462"/>
                </a:lnTo>
                <a:lnTo>
                  <a:pt x="293688" y="144462"/>
                </a:lnTo>
                <a:lnTo>
                  <a:pt x="293688" y="68262"/>
                </a:lnTo>
                <a:close/>
                <a:moveTo>
                  <a:pt x="88792" y="68262"/>
                </a:moveTo>
                <a:cubicBezTo>
                  <a:pt x="75608" y="68262"/>
                  <a:pt x="65061" y="70908"/>
                  <a:pt x="57150" y="72231"/>
                </a:cubicBezTo>
                <a:lnTo>
                  <a:pt x="57150" y="250825"/>
                </a:lnTo>
                <a:cubicBezTo>
                  <a:pt x="57150" y="250825"/>
                  <a:pt x="57150" y="250825"/>
                  <a:pt x="74290" y="250825"/>
                </a:cubicBezTo>
                <a:cubicBezTo>
                  <a:pt x="74290" y="250825"/>
                  <a:pt x="74290" y="250825"/>
                  <a:pt x="74290" y="178064"/>
                </a:cubicBezTo>
                <a:cubicBezTo>
                  <a:pt x="76926" y="179387"/>
                  <a:pt x="82200" y="179387"/>
                  <a:pt x="86156" y="179387"/>
                </a:cubicBezTo>
                <a:cubicBezTo>
                  <a:pt x="101977" y="179387"/>
                  <a:pt x="116480" y="172773"/>
                  <a:pt x="125709" y="159543"/>
                </a:cubicBezTo>
                <a:cubicBezTo>
                  <a:pt x="130983" y="150283"/>
                  <a:pt x="134938" y="138377"/>
                  <a:pt x="134938" y="121179"/>
                </a:cubicBezTo>
                <a:cubicBezTo>
                  <a:pt x="134938" y="105304"/>
                  <a:pt x="130983" y="92075"/>
                  <a:pt x="124390" y="84137"/>
                </a:cubicBezTo>
                <a:cubicBezTo>
                  <a:pt x="116480" y="73554"/>
                  <a:pt x="104614" y="68262"/>
                  <a:pt x="88792" y="68262"/>
                </a:cubicBezTo>
                <a:close/>
                <a:moveTo>
                  <a:pt x="247650" y="57150"/>
                </a:moveTo>
                <a:lnTo>
                  <a:pt x="247650" y="63500"/>
                </a:lnTo>
                <a:lnTo>
                  <a:pt x="296863" y="63500"/>
                </a:lnTo>
                <a:lnTo>
                  <a:pt x="296863" y="133350"/>
                </a:lnTo>
                <a:lnTo>
                  <a:pt x="303213" y="133350"/>
                </a:lnTo>
                <a:lnTo>
                  <a:pt x="303213" y="57150"/>
                </a:lnTo>
                <a:close/>
                <a:moveTo>
                  <a:pt x="203200" y="36512"/>
                </a:moveTo>
                <a:lnTo>
                  <a:pt x="338138" y="36512"/>
                </a:lnTo>
                <a:lnTo>
                  <a:pt x="338138" y="287337"/>
                </a:lnTo>
                <a:lnTo>
                  <a:pt x="203200" y="287337"/>
                </a:lnTo>
                <a:close/>
                <a:moveTo>
                  <a:pt x="192088" y="0"/>
                </a:moveTo>
                <a:lnTo>
                  <a:pt x="192088" y="312738"/>
                </a:lnTo>
                <a:lnTo>
                  <a:pt x="0" y="261938"/>
                </a:lnTo>
                <a:lnTo>
                  <a:pt x="0" y="492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608933" y="1746672"/>
            <a:ext cx="3171621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5475" algn="just">
              <a:spcAft>
                <a:spcPts val="0"/>
              </a:spcAft>
            </a:pPr>
            <a:r>
              <a:rPr lang="zh-CN" altLang="zh-CN" sz="2400" kern="100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平时的传统式学习，枯燥无味</a:t>
            </a:r>
            <a:endParaRPr lang="en-US" altLang="zh-CN" sz="2400" kern="100" dirty="0" smtClean="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289560" algn="just">
              <a:spcAft>
                <a:spcPts val="0"/>
              </a:spcAft>
            </a:pPr>
            <a:endParaRPr lang="zh-CN" altLang="zh-CN" sz="2400" kern="100" dirty="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65926" y="1687119"/>
            <a:ext cx="3714188" cy="2166423"/>
            <a:chOff x="1062782" y="1889522"/>
            <a:chExt cx="6486642" cy="3688556"/>
          </a:xfrm>
        </p:grpSpPr>
        <p:sp>
          <p:nvSpPr>
            <p:cNvPr id="47" name="剪去单角的矩形 46"/>
            <p:cNvSpPr/>
            <p:nvPr/>
          </p:nvSpPr>
          <p:spPr>
            <a:xfrm flipV="1">
              <a:off x="1143849" y="1970589"/>
              <a:ext cx="6211348" cy="3370570"/>
            </a:xfrm>
            <a:prstGeom prst="snip1Rect">
              <a:avLst>
                <a:gd name="adj" fmla="val 6369"/>
              </a:avLst>
            </a:prstGeom>
            <a:noFill/>
            <a:ln w="6350">
              <a:solidFill>
                <a:srgbClr val="01E2BC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7"/>
            <p:cNvSpPr/>
            <p:nvPr/>
          </p:nvSpPr>
          <p:spPr>
            <a:xfrm rot="5400000">
              <a:off x="828184" y="5025493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9"/>
            <p:cNvSpPr/>
            <p:nvPr/>
          </p:nvSpPr>
          <p:spPr>
            <a:xfrm>
              <a:off x="1143849" y="5341158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11"/>
            <p:cNvSpPr/>
            <p:nvPr/>
          </p:nvSpPr>
          <p:spPr>
            <a:xfrm rot="16200000" flipV="1">
              <a:off x="828184" y="2205187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18"/>
            <p:cNvSpPr/>
            <p:nvPr/>
          </p:nvSpPr>
          <p:spPr>
            <a:xfrm>
              <a:off x="1438053" y="1898656"/>
              <a:ext cx="677838" cy="71933"/>
            </a:xfrm>
            <a:custGeom>
              <a:avLst/>
              <a:gdLst>
                <a:gd name="connsiteX0" fmla="*/ 50006 w 521225"/>
                <a:gd name="connsiteY0" fmla="*/ 0 h 50006"/>
                <a:gd name="connsiteX1" fmla="*/ 471219 w 521225"/>
                <a:gd name="connsiteY1" fmla="*/ 0 h 50006"/>
                <a:gd name="connsiteX2" fmla="*/ 521225 w 521225"/>
                <a:gd name="connsiteY2" fmla="*/ 50006 h 50006"/>
                <a:gd name="connsiteX3" fmla="*/ 0 w 521225"/>
                <a:gd name="connsiteY3" fmla="*/ 50006 h 50006"/>
                <a:gd name="connsiteX4" fmla="*/ 50006 w 521225"/>
                <a:gd name="connsiteY4" fmla="*/ 0 h 50006"/>
                <a:gd name="connsiteX0-1" fmla="*/ 0 w 521225"/>
                <a:gd name="connsiteY0-2" fmla="*/ 50006 h 141446"/>
                <a:gd name="connsiteX1-3" fmla="*/ 50006 w 521225"/>
                <a:gd name="connsiteY1-4" fmla="*/ 0 h 141446"/>
                <a:gd name="connsiteX2-5" fmla="*/ 471219 w 521225"/>
                <a:gd name="connsiteY2-6" fmla="*/ 0 h 141446"/>
                <a:gd name="connsiteX3-7" fmla="*/ 521225 w 521225"/>
                <a:gd name="connsiteY3-8" fmla="*/ 50006 h 141446"/>
                <a:gd name="connsiteX4-9" fmla="*/ 91440 w 521225"/>
                <a:gd name="connsiteY4-10" fmla="*/ 141446 h 141446"/>
                <a:gd name="connsiteX0-11" fmla="*/ 0 w 521225"/>
                <a:gd name="connsiteY0-12" fmla="*/ 50006 h 50006"/>
                <a:gd name="connsiteX1-13" fmla="*/ 50006 w 521225"/>
                <a:gd name="connsiteY1-14" fmla="*/ 0 h 50006"/>
                <a:gd name="connsiteX2-15" fmla="*/ 471219 w 521225"/>
                <a:gd name="connsiteY2-16" fmla="*/ 0 h 50006"/>
                <a:gd name="connsiteX3-17" fmla="*/ 521225 w 521225"/>
                <a:gd name="connsiteY3-18" fmla="*/ 50006 h 50006"/>
                <a:gd name="connsiteX0-19" fmla="*/ 0 w 471219"/>
                <a:gd name="connsiteY0-20" fmla="*/ 0 h 50006"/>
                <a:gd name="connsiteX1-21" fmla="*/ 421213 w 471219"/>
                <a:gd name="connsiteY1-22" fmla="*/ 0 h 50006"/>
                <a:gd name="connsiteX2-23" fmla="*/ 471219 w 471219"/>
                <a:gd name="connsiteY2-24" fmla="*/ 50006 h 500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71219" h="50006">
                  <a:moveTo>
                    <a:pt x="0" y="0"/>
                  </a:moveTo>
                  <a:lnTo>
                    <a:pt x="421213" y="0"/>
                  </a:lnTo>
                  <a:lnTo>
                    <a:pt x="471219" y="50006"/>
                  </a:lnTo>
                </a:path>
              </a:pathLst>
            </a:custGeom>
            <a:noFill/>
            <a:ln w="6350">
              <a:solidFill>
                <a:srgbClr val="01E2BC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12"/>
            <p:cNvSpPr/>
            <p:nvPr/>
          </p:nvSpPr>
          <p:spPr>
            <a:xfrm flipV="1">
              <a:off x="1143849" y="1889522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41"/>
            <p:cNvSpPr/>
            <p:nvPr/>
          </p:nvSpPr>
          <p:spPr>
            <a:xfrm rot="18000000">
              <a:off x="6906441" y="1894289"/>
              <a:ext cx="603509" cy="682456"/>
            </a:xfrm>
            <a:custGeom>
              <a:avLst/>
              <a:gdLst>
                <a:gd name="connsiteX0" fmla="*/ 285484 w 419547"/>
                <a:gd name="connsiteY0" fmla="*/ 0 h 474429"/>
                <a:gd name="connsiteX1" fmla="*/ 419547 w 419547"/>
                <a:gd name="connsiteY1" fmla="*/ 232205 h 474429"/>
                <a:gd name="connsiteX2" fmla="*/ 367475 w 419547"/>
                <a:gd name="connsiteY2" fmla="*/ 262269 h 474429"/>
                <a:gd name="connsiteX3" fmla="*/ 367474 w 419547"/>
                <a:gd name="connsiteY3" fmla="*/ 262268 h 474429"/>
                <a:gd name="connsiteX4" fmla="*/ 0 w 419547"/>
                <a:gd name="connsiteY4" fmla="*/ 474429 h 474429"/>
                <a:gd name="connsiteX5" fmla="*/ 0 w 419547"/>
                <a:gd name="connsiteY5" fmla="*/ 404999 h 474429"/>
                <a:gd name="connsiteX6" fmla="*/ 337410 w 419547"/>
                <a:gd name="connsiteY6" fmla="*/ 210196 h 474429"/>
                <a:gd name="connsiteX7" fmla="*/ 250769 w 419547"/>
                <a:gd name="connsiteY7" fmla="*/ 60128 h 474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547" h="474429">
                  <a:moveTo>
                    <a:pt x="285484" y="0"/>
                  </a:moveTo>
                  <a:lnTo>
                    <a:pt x="419547" y="232205"/>
                  </a:lnTo>
                  <a:lnTo>
                    <a:pt x="367475" y="262269"/>
                  </a:lnTo>
                  <a:lnTo>
                    <a:pt x="367474" y="262268"/>
                  </a:lnTo>
                  <a:lnTo>
                    <a:pt x="0" y="474429"/>
                  </a:lnTo>
                  <a:lnTo>
                    <a:pt x="0" y="404999"/>
                  </a:lnTo>
                  <a:lnTo>
                    <a:pt x="337410" y="210196"/>
                  </a:lnTo>
                  <a:lnTo>
                    <a:pt x="250769" y="60128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5110353" y="5341158"/>
              <a:ext cx="1809734" cy="236920"/>
              <a:chOff x="5110353" y="5341158"/>
              <a:chExt cx="1809734" cy="236920"/>
            </a:xfrm>
          </p:grpSpPr>
          <p:sp>
            <p:nvSpPr>
              <p:cNvPr id="59" name="任意多边形 44"/>
              <p:cNvSpPr/>
              <p:nvPr/>
            </p:nvSpPr>
            <p:spPr>
              <a:xfrm>
                <a:off x="5110353" y="5341158"/>
                <a:ext cx="1809734" cy="236920"/>
              </a:xfrm>
              <a:custGeom>
                <a:avLst/>
                <a:gdLst>
                  <a:gd name="connsiteX0" fmla="*/ 0 w 1258090"/>
                  <a:gd name="connsiteY0" fmla="*/ 0 h 164702"/>
                  <a:gd name="connsiteX1" fmla="*/ 1258090 w 1258090"/>
                  <a:gd name="connsiteY1" fmla="*/ 0 h 164702"/>
                  <a:gd name="connsiteX2" fmla="*/ 1093388 w 1258090"/>
                  <a:gd name="connsiteY2" fmla="*/ 164702 h 164702"/>
                  <a:gd name="connsiteX3" fmla="*/ 164702 w 1258090"/>
                  <a:gd name="connsiteY3" fmla="*/ 164702 h 164702"/>
                  <a:gd name="connsiteX4" fmla="*/ 0 w 1258090"/>
                  <a:gd name="connsiteY4" fmla="*/ 0 h 164702"/>
                  <a:gd name="connsiteX0-1" fmla="*/ 1258090 w 1349530"/>
                  <a:gd name="connsiteY0-2" fmla="*/ 0 h 164702"/>
                  <a:gd name="connsiteX1-3" fmla="*/ 1093388 w 1349530"/>
                  <a:gd name="connsiteY1-4" fmla="*/ 164702 h 164702"/>
                  <a:gd name="connsiteX2-5" fmla="*/ 164702 w 1349530"/>
                  <a:gd name="connsiteY2-6" fmla="*/ 164702 h 164702"/>
                  <a:gd name="connsiteX3-7" fmla="*/ 0 w 1349530"/>
                  <a:gd name="connsiteY3-8" fmla="*/ 0 h 164702"/>
                  <a:gd name="connsiteX4-9" fmla="*/ 1349530 w 1349530"/>
                  <a:gd name="connsiteY4-10" fmla="*/ 91440 h 164702"/>
                  <a:gd name="connsiteX0-11" fmla="*/ 1258090 w 1258090"/>
                  <a:gd name="connsiteY0-12" fmla="*/ 0 h 164702"/>
                  <a:gd name="connsiteX1-13" fmla="*/ 1093388 w 1258090"/>
                  <a:gd name="connsiteY1-14" fmla="*/ 164702 h 164702"/>
                  <a:gd name="connsiteX2-15" fmla="*/ 164702 w 1258090"/>
                  <a:gd name="connsiteY2-16" fmla="*/ 164702 h 164702"/>
                  <a:gd name="connsiteX3-17" fmla="*/ 0 w 1258090"/>
                  <a:gd name="connsiteY3-18" fmla="*/ 0 h 1647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58090" h="164702">
                    <a:moveTo>
                      <a:pt x="1258090" y="0"/>
                    </a:moveTo>
                    <a:lnTo>
                      <a:pt x="1093388" y="164702"/>
                    </a:lnTo>
                    <a:lnTo>
                      <a:pt x="164702" y="164702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rgbClr val="01E2BC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1"/>
              <p:cNvSpPr/>
              <p:nvPr/>
            </p:nvSpPr>
            <p:spPr>
              <a:xfrm rot="10800000">
                <a:off x="5347127" y="5459616"/>
                <a:ext cx="1350397" cy="118460"/>
              </a:xfrm>
              <a:custGeom>
                <a:avLst/>
                <a:gdLst>
                  <a:gd name="connsiteX0" fmla="*/ 857772 w 938768"/>
                  <a:gd name="connsiteY0" fmla="*/ 82351 h 82351"/>
                  <a:gd name="connsiteX1" fmla="*/ 80996 w 938768"/>
                  <a:gd name="connsiteY1" fmla="*/ 82351 h 82351"/>
                  <a:gd name="connsiteX2" fmla="*/ 0 w 938768"/>
                  <a:gd name="connsiteY2" fmla="*/ 1355 h 82351"/>
                  <a:gd name="connsiteX3" fmla="*/ 0 w 938768"/>
                  <a:gd name="connsiteY3" fmla="*/ 0 h 82351"/>
                  <a:gd name="connsiteX4" fmla="*/ 938768 w 938768"/>
                  <a:gd name="connsiteY4" fmla="*/ 0 h 82351"/>
                  <a:gd name="connsiteX5" fmla="*/ 938768 w 938768"/>
                  <a:gd name="connsiteY5" fmla="*/ 1355 h 82351"/>
                  <a:gd name="connsiteX6" fmla="*/ 857772 w 938768"/>
                  <a:gd name="connsiteY6" fmla="*/ 82351 h 82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8768" h="82351">
                    <a:moveTo>
                      <a:pt x="857772" y="82351"/>
                    </a:moveTo>
                    <a:lnTo>
                      <a:pt x="80996" y="82351"/>
                    </a:lnTo>
                    <a:lnTo>
                      <a:pt x="0" y="1355"/>
                    </a:lnTo>
                    <a:lnTo>
                      <a:pt x="0" y="0"/>
                    </a:lnTo>
                    <a:lnTo>
                      <a:pt x="938768" y="0"/>
                    </a:lnTo>
                    <a:lnTo>
                      <a:pt x="938768" y="1355"/>
                    </a:lnTo>
                    <a:lnTo>
                      <a:pt x="857772" y="82351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任意多边形 53"/>
            <p:cNvSpPr/>
            <p:nvPr/>
          </p:nvSpPr>
          <p:spPr>
            <a:xfrm>
              <a:off x="4675245" y="5341158"/>
              <a:ext cx="435108" cy="114322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1631394" y="5381691"/>
              <a:ext cx="707830" cy="0"/>
              <a:chOff x="1631394" y="5381691"/>
              <a:chExt cx="707830" cy="0"/>
            </a:xfrm>
          </p:grpSpPr>
          <p:cxnSp>
            <p:nvCxnSpPr>
              <p:cNvPr id="57" name="直接连接符 56"/>
              <p:cNvCxnSpPr/>
              <p:nvPr/>
            </p:nvCxnSpPr>
            <p:spPr>
              <a:xfrm>
                <a:off x="1631394" y="5381691"/>
                <a:ext cx="707830" cy="0"/>
              </a:xfrm>
              <a:prstGeom prst="line">
                <a:avLst/>
              </a:prstGeom>
              <a:noFill/>
              <a:ln w="6350">
                <a:solidFill>
                  <a:srgbClr val="01E2BC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>
                <a:off x="2246738" y="5381691"/>
                <a:ext cx="92485" cy="0"/>
              </a:xfrm>
              <a:prstGeom prst="line">
                <a:avLst/>
              </a:prstGeom>
              <a:noFill/>
              <a:ln w="28575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736631" y="457362"/>
            <a:ext cx="1725930" cy="52197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>
            <a:spAutoFit/>
          </a:bodyPr>
          <a:lstStyle/>
          <a:p>
            <a:pPr indent="290195" algn="just"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诊断</a:t>
            </a:r>
            <a:r>
              <a:rPr lang="en-US" altLang="zh-CN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zh-CN" sz="2800" kern="1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627410" y="457362"/>
            <a:ext cx="2440940" cy="52197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>
            <a:spAutoFit/>
          </a:bodyPr>
          <a:lstStyle/>
          <a:p>
            <a:pPr indent="290195"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解决方案</a:t>
            </a:r>
            <a:r>
              <a:rPr lang="en-US" altLang="zh-CN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zh-CN" sz="2800" kern="1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459959" y="2961559"/>
            <a:ext cx="1628775" cy="1628773"/>
            <a:chOff x="912586" y="2178144"/>
            <a:chExt cx="1451429" cy="1451427"/>
          </a:xfrm>
        </p:grpSpPr>
        <p:sp>
          <p:nvSpPr>
            <p:cNvPr id="34" name="椭圆 33"/>
            <p:cNvSpPr/>
            <p:nvPr/>
          </p:nvSpPr>
          <p:spPr>
            <a:xfrm>
              <a:off x="1040447" y="2306004"/>
              <a:ext cx="1195707" cy="1195706"/>
            </a:xfrm>
            <a:prstGeom prst="ellipse">
              <a:avLst/>
            </a:prstGeom>
            <a:noFill/>
            <a:ln>
              <a:solidFill>
                <a:srgbClr val="01E2BC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217725" y="2483282"/>
              <a:ext cx="841151" cy="8411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912586" y="2178144"/>
              <a:ext cx="1451429" cy="1451427"/>
              <a:chOff x="912586" y="2178144"/>
              <a:chExt cx="1451429" cy="1451427"/>
            </a:xfrm>
          </p:grpSpPr>
          <p:sp>
            <p:nvSpPr>
              <p:cNvPr id="37" name="任意多边形 35"/>
              <p:cNvSpPr/>
              <p:nvPr/>
            </p:nvSpPr>
            <p:spPr>
              <a:xfrm rot="2700000" flipH="1">
                <a:off x="1437207" y="2178144"/>
                <a:ext cx="402187" cy="402187"/>
              </a:xfrm>
              <a:custGeom>
                <a:avLst/>
                <a:gdLst>
                  <a:gd name="connsiteX0" fmla="*/ 778092 w 1198270"/>
                  <a:gd name="connsiteY0" fmla="*/ 420179 h 1198271"/>
                  <a:gd name="connsiteX1" fmla="*/ 123636 w 1198270"/>
                  <a:gd name="connsiteY1" fmla="*/ 30187 h 1198271"/>
                  <a:gd name="connsiteX2" fmla="*/ 0 w 1198270"/>
                  <a:gd name="connsiteY2" fmla="*/ 0 h 1198271"/>
                  <a:gd name="connsiteX3" fmla="*/ 0 w 1198270"/>
                  <a:gd name="connsiteY3" fmla="*/ 1198270 h 1198271"/>
                  <a:gd name="connsiteX4" fmla="*/ 1198270 w 1198270"/>
                  <a:gd name="connsiteY4" fmla="*/ 1198271 h 1198271"/>
                  <a:gd name="connsiteX5" fmla="*/ 1168084 w 1198270"/>
                  <a:gd name="connsiteY5" fmla="*/ 1074635 h 1198271"/>
                  <a:gd name="connsiteX6" fmla="*/ 778092 w 1198270"/>
                  <a:gd name="connsiteY6" fmla="*/ 420179 h 1198271"/>
                  <a:gd name="connsiteX0-1" fmla="*/ 0 w 1198270"/>
                  <a:gd name="connsiteY0-2" fmla="*/ 1198270 h 1289710"/>
                  <a:gd name="connsiteX1-3" fmla="*/ 1198270 w 1198270"/>
                  <a:gd name="connsiteY1-4" fmla="*/ 1198271 h 1289710"/>
                  <a:gd name="connsiteX2-5" fmla="*/ 1168084 w 1198270"/>
                  <a:gd name="connsiteY2-6" fmla="*/ 1074635 h 1289710"/>
                  <a:gd name="connsiteX3-7" fmla="*/ 778092 w 1198270"/>
                  <a:gd name="connsiteY3-8" fmla="*/ 420179 h 1289710"/>
                  <a:gd name="connsiteX4-9" fmla="*/ 123636 w 1198270"/>
                  <a:gd name="connsiteY4-10" fmla="*/ 30187 h 1289710"/>
                  <a:gd name="connsiteX5-11" fmla="*/ 0 w 1198270"/>
                  <a:gd name="connsiteY5-12" fmla="*/ 0 h 1289710"/>
                  <a:gd name="connsiteX6-13" fmla="*/ 91440 w 1198270"/>
                  <a:gd name="connsiteY6-14" fmla="*/ 1289710 h 1289710"/>
                  <a:gd name="connsiteX0-15" fmla="*/ 1198270 w 1198270"/>
                  <a:gd name="connsiteY0-16" fmla="*/ 1198271 h 1289710"/>
                  <a:gd name="connsiteX1-17" fmla="*/ 1168084 w 1198270"/>
                  <a:gd name="connsiteY1-18" fmla="*/ 1074635 h 1289710"/>
                  <a:gd name="connsiteX2-19" fmla="*/ 778092 w 1198270"/>
                  <a:gd name="connsiteY2-20" fmla="*/ 420179 h 1289710"/>
                  <a:gd name="connsiteX3-21" fmla="*/ 123636 w 1198270"/>
                  <a:gd name="connsiteY3-22" fmla="*/ 30187 h 1289710"/>
                  <a:gd name="connsiteX4-23" fmla="*/ 0 w 1198270"/>
                  <a:gd name="connsiteY4-24" fmla="*/ 0 h 1289710"/>
                  <a:gd name="connsiteX5-25" fmla="*/ 91440 w 1198270"/>
                  <a:gd name="connsiteY5-26" fmla="*/ 1289710 h 1289710"/>
                  <a:gd name="connsiteX0-27" fmla="*/ 1198270 w 1198270"/>
                  <a:gd name="connsiteY0-28" fmla="*/ 1198271 h 1198271"/>
                  <a:gd name="connsiteX1-29" fmla="*/ 1168084 w 1198270"/>
                  <a:gd name="connsiteY1-30" fmla="*/ 1074635 h 1198271"/>
                  <a:gd name="connsiteX2-31" fmla="*/ 778092 w 1198270"/>
                  <a:gd name="connsiteY2-32" fmla="*/ 420179 h 1198271"/>
                  <a:gd name="connsiteX3-33" fmla="*/ 123636 w 1198270"/>
                  <a:gd name="connsiteY3-34" fmla="*/ 30187 h 1198271"/>
                  <a:gd name="connsiteX4-35" fmla="*/ 0 w 1198270"/>
                  <a:gd name="connsiteY4-36" fmla="*/ 0 h 1198271"/>
                  <a:gd name="connsiteX0-37" fmla="*/ 1168084 w 1168084"/>
                  <a:gd name="connsiteY0-38" fmla="*/ 1074635 h 1074635"/>
                  <a:gd name="connsiteX1-39" fmla="*/ 778092 w 1168084"/>
                  <a:gd name="connsiteY1-40" fmla="*/ 420179 h 1074635"/>
                  <a:gd name="connsiteX2-41" fmla="*/ 123636 w 1168084"/>
                  <a:gd name="connsiteY2-42" fmla="*/ 30187 h 1074635"/>
                  <a:gd name="connsiteX3-43" fmla="*/ 0 w 1168084"/>
                  <a:gd name="connsiteY3-44" fmla="*/ 0 h 1074635"/>
                  <a:gd name="connsiteX0-45" fmla="*/ 1044448 w 1044448"/>
                  <a:gd name="connsiteY0-46" fmla="*/ 1044448 h 1044448"/>
                  <a:gd name="connsiteX1-47" fmla="*/ 654456 w 1044448"/>
                  <a:gd name="connsiteY1-48" fmla="*/ 389992 h 1044448"/>
                  <a:gd name="connsiteX2-49" fmla="*/ 0 w 1044448"/>
                  <a:gd name="connsiteY2-50" fmla="*/ 0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1044448" y="1044448"/>
                    </a:moveTo>
                    <a:cubicBezTo>
                      <a:pt x="973540" y="804879"/>
                      <a:pt x="843542" y="579079"/>
                      <a:pt x="654456" y="389992"/>
                    </a:cubicBezTo>
                    <a:cubicBezTo>
                      <a:pt x="465369" y="200905"/>
                      <a:pt x="239568" y="70908"/>
                      <a:pt x="0" y="0"/>
                    </a:cubicBezTo>
                  </a:path>
                </a:pathLst>
              </a:custGeom>
              <a:noFill/>
              <a:ln w="762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4"/>
              <p:cNvSpPr/>
              <p:nvPr/>
            </p:nvSpPr>
            <p:spPr>
              <a:xfrm rot="2700000" flipH="1">
                <a:off x="912586" y="2702764"/>
                <a:ext cx="402187" cy="402187"/>
              </a:xfrm>
              <a:custGeom>
                <a:avLst/>
                <a:gdLst>
                  <a:gd name="connsiteX0" fmla="*/ 1198270 w 1198270"/>
                  <a:gd name="connsiteY0" fmla="*/ 0 h 1198270"/>
                  <a:gd name="connsiteX1" fmla="*/ 0 w 1198270"/>
                  <a:gd name="connsiteY1" fmla="*/ 1 h 1198270"/>
                  <a:gd name="connsiteX2" fmla="*/ 0 w 1198270"/>
                  <a:gd name="connsiteY2" fmla="*/ 1198270 h 1198270"/>
                  <a:gd name="connsiteX3" fmla="*/ 123636 w 1198270"/>
                  <a:gd name="connsiteY3" fmla="*/ 1168084 h 1198270"/>
                  <a:gd name="connsiteX4" fmla="*/ 778092 w 1198270"/>
                  <a:gd name="connsiteY4" fmla="*/ 778092 h 1198270"/>
                  <a:gd name="connsiteX5" fmla="*/ 1168084 w 1198270"/>
                  <a:gd name="connsiteY5" fmla="*/ 123636 h 1198270"/>
                  <a:gd name="connsiteX6" fmla="*/ 1198270 w 1198270"/>
                  <a:gd name="connsiteY6" fmla="*/ 0 h 1198270"/>
                  <a:gd name="connsiteX0-1" fmla="*/ 1198270 w 1198270"/>
                  <a:gd name="connsiteY0-2" fmla="*/ 0 h 1198270"/>
                  <a:gd name="connsiteX1-3" fmla="*/ 0 w 1198270"/>
                  <a:gd name="connsiteY1-4" fmla="*/ 1198270 h 1198270"/>
                  <a:gd name="connsiteX2-5" fmla="*/ 123636 w 1198270"/>
                  <a:gd name="connsiteY2-6" fmla="*/ 1168084 h 1198270"/>
                  <a:gd name="connsiteX3-7" fmla="*/ 778092 w 1198270"/>
                  <a:gd name="connsiteY3-8" fmla="*/ 778092 h 1198270"/>
                  <a:gd name="connsiteX4-9" fmla="*/ 1168084 w 1198270"/>
                  <a:gd name="connsiteY4-10" fmla="*/ 123636 h 1198270"/>
                  <a:gd name="connsiteX5-11" fmla="*/ 1198270 w 1198270"/>
                  <a:gd name="connsiteY5-12" fmla="*/ 0 h 1198270"/>
                  <a:gd name="connsiteX0-13" fmla="*/ 1074634 w 1074634"/>
                  <a:gd name="connsiteY0-14" fmla="*/ 0 h 1168084"/>
                  <a:gd name="connsiteX1-15" fmla="*/ 0 w 1074634"/>
                  <a:gd name="connsiteY1-16" fmla="*/ 1168084 h 1168084"/>
                  <a:gd name="connsiteX2-17" fmla="*/ 654456 w 1074634"/>
                  <a:gd name="connsiteY2-18" fmla="*/ 778092 h 1168084"/>
                  <a:gd name="connsiteX3-19" fmla="*/ 1044448 w 1074634"/>
                  <a:gd name="connsiteY3-20" fmla="*/ 123636 h 1168084"/>
                  <a:gd name="connsiteX4-21" fmla="*/ 1074634 w 1074634"/>
                  <a:gd name="connsiteY4-22" fmla="*/ 0 h 1168084"/>
                  <a:gd name="connsiteX0-23" fmla="*/ 1074634 w 1166074"/>
                  <a:gd name="connsiteY0-24" fmla="*/ 0 h 1168084"/>
                  <a:gd name="connsiteX1-25" fmla="*/ 0 w 1166074"/>
                  <a:gd name="connsiteY1-26" fmla="*/ 1168084 h 1168084"/>
                  <a:gd name="connsiteX2-27" fmla="*/ 654456 w 1166074"/>
                  <a:gd name="connsiteY2-28" fmla="*/ 778092 h 1168084"/>
                  <a:gd name="connsiteX3-29" fmla="*/ 1044448 w 1166074"/>
                  <a:gd name="connsiteY3-30" fmla="*/ 123636 h 1168084"/>
                  <a:gd name="connsiteX4-31" fmla="*/ 1166074 w 1166074"/>
                  <a:gd name="connsiteY4-32" fmla="*/ 91440 h 1168084"/>
                  <a:gd name="connsiteX0-33" fmla="*/ 0 w 1166074"/>
                  <a:gd name="connsiteY0-34" fmla="*/ 1077480 h 1077480"/>
                  <a:gd name="connsiteX1-35" fmla="*/ 654456 w 1166074"/>
                  <a:gd name="connsiteY1-36" fmla="*/ 687488 h 1077480"/>
                  <a:gd name="connsiteX2-37" fmla="*/ 1044448 w 1166074"/>
                  <a:gd name="connsiteY2-38" fmla="*/ 33032 h 1077480"/>
                  <a:gd name="connsiteX3-39" fmla="*/ 1166074 w 1166074"/>
                  <a:gd name="connsiteY3-40" fmla="*/ 836 h 1077480"/>
                  <a:gd name="connsiteX0-41" fmla="*/ 0 w 1044448"/>
                  <a:gd name="connsiteY0-42" fmla="*/ 1044448 h 1044448"/>
                  <a:gd name="connsiteX1-43" fmla="*/ 654456 w 1044448"/>
                  <a:gd name="connsiteY1-44" fmla="*/ 654456 h 1044448"/>
                  <a:gd name="connsiteX2-45" fmla="*/ 1044448 w 1044448"/>
                  <a:gd name="connsiteY2-46" fmla="*/ 0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0" y="1044448"/>
                    </a:moveTo>
                    <a:cubicBezTo>
                      <a:pt x="239568" y="973540"/>
                      <a:pt x="465369" y="843543"/>
                      <a:pt x="654456" y="654456"/>
                    </a:cubicBezTo>
                    <a:cubicBezTo>
                      <a:pt x="843543" y="465368"/>
                      <a:pt x="973540" y="239568"/>
                      <a:pt x="1044448" y="0"/>
                    </a:cubicBezTo>
                  </a:path>
                </a:pathLst>
              </a:custGeom>
              <a:noFill/>
              <a:ln w="762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3"/>
              <p:cNvSpPr/>
              <p:nvPr/>
            </p:nvSpPr>
            <p:spPr>
              <a:xfrm rot="2700000" flipH="1">
                <a:off x="1961828" y="2702764"/>
                <a:ext cx="402187" cy="402187"/>
              </a:xfrm>
              <a:custGeom>
                <a:avLst/>
                <a:gdLst>
                  <a:gd name="connsiteX0" fmla="*/ 1198269 w 1198269"/>
                  <a:gd name="connsiteY0" fmla="*/ 0 h 1198270"/>
                  <a:gd name="connsiteX1" fmla="*/ 1074634 w 1198269"/>
                  <a:gd name="connsiteY1" fmla="*/ 30186 h 1198270"/>
                  <a:gd name="connsiteX2" fmla="*/ 420178 w 1198269"/>
                  <a:gd name="connsiteY2" fmla="*/ 420178 h 1198270"/>
                  <a:gd name="connsiteX3" fmla="*/ 30186 w 1198269"/>
                  <a:gd name="connsiteY3" fmla="*/ 1074634 h 1198270"/>
                  <a:gd name="connsiteX4" fmla="*/ 0 w 1198269"/>
                  <a:gd name="connsiteY4" fmla="*/ 1198270 h 1198270"/>
                  <a:gd name="connsiteX5" fmla="*/ 1198269 w 1198269"/>
                  <a:gd name="connsiteY5" fmla="*/ 1198269 h 1198270"/>
                  <a:gd name="connsiteX6" fmla="*/ 1198269 w 1198269"/>
                  <a:gd name="connsiteY6" fmla="*/ 0 h 1198270"/>
                  <a:gd name="connsiteX0-1" fmla="*/ 1198269 w 1289709"/>
                  <a:gd name="connsiteY0-2" fmla="*/ 1198269 h 1289709"/>
                  <a:gd name="connsiteX1-3" fmla="*/ 1198269 w 1289709"/>
                  <a:gd name="connsiteY1-4" fmla="*/ 0 h 1289709"/>
                  <a:gd name="connsiteX2-5" fmla="*/ 1074634 w 1289709"/>
                  <a:gd name="connsiteY2-6" fmla="*/ 30186 h 1289709"/>
                  <a:gd name="connsiteX3-7" fmla="*/ 420178 w 1289709"/>
                  <a:gd name="connsiteY3-8" fmla="*/ 420178 h 1289709"/>
                  <a:gd name="connsiteX4-9" fmla="*/ 30186 w 1289709"/>
                  <a:gd name="connsiteY4-10" fmla="*/ 1074634 h 1289709"/>
                  <a:gd name="connsiteX5-11" fmla="*/ 0 w 1289709"/>
                  <a:gd name="connsiteY5-12" fmla="*/ 1198270 h 1289709"/>
                  <a:gd name="connsiteX6-13" fmla="*/ 1289709 w 1289709"/>
                  <a:gd name="connsiteY6-14" fmla="*/ 1289709 h 1289709"/>
                  <a:gd name="connsiteX0-15" fmla="*/ 1198269 w 1198269"/>
                  <a:gd name="connsiteY0-16" fmla="*/ 1198269 h 1198270"/>
                  <a:gd name="connsiteX1-17" fmla="*/ 1198269 w 1198269"/>
                  <a:gd name="connsiteY1-18" fmla="*/ 0 h 1198270"/>
                  <a:gd name="connsiteX2-19" fmla="*/ 1074634 w 1198269"/>
                  <a:gd name="connsiteY2-20" fmla="*/ 30186 h 1198270"/>
                  <a:gd name="connsiteX3-21" fmla="*/ 420178 w 1198269"/>
                  <a:gd name="connsiteY3-22" fmla="*/ 420178 h 1198270"/>
                  <a:gd name="connsiteX4-23" fmla="*/ 30186 w 1198269"/>
                  <a:gd name="connsiteY4-24" fmla="*/ 1074634 h 1198270"/>
                  <a:gd name="connsiteX5-25" fmla="*/ 0 w 1198269"/>
                  <a:gd name="connsiteY5-26" fmla="*/ 1198270 h 1198270"/>
                  <a:gd name="connsiteX0-27" fmla="*/ 1198269 w 1198269"/>
                  <a:gd name="connsiteY0-28" fmla="*/ 0 h 1198270"/>
                  <a:gd name="connsiteX1-29" fmla="*/ 1074634 w 1198269"/>
                  <a:gd name="connsiteY1-30" fmla="*/ 30186 h 1198270"/>
                  <a:gd name="connsiteX2-31" fmla="*/ 420178 w 1198269"/>
                  <a:gd name="connsiteY2-32" fmla="*/ 420178 h 1198270"/>
                  <a:gd name="connsiteX3-33" fmla="*/ 30186 w 1198269"/>
                  <a:gd name="connsiteY3-34" fmla="*/ 1074634 h 1198270"/>
                  <a:gd name="connsiteX4-35" fmla="*/ 0 w 1198269"/>
                  <a:gd name="connsiteY4-36" fmla="*/ 1198270 h 1198270"/>
                  <a:gd name="connsiteX0-37" fmla="*/ 1074634 w 1074634"/>
                  <a:gd name="connsiteY0-38" fmla="*/ 0 h 1168084"/>
                  <a:gd name="connsiteX1-39" fmla="*/ 420178 w 1074634"/>
                  <a:gd name="connsiteY1-40" fmla="*/ 389992 h 1168084"/>
                  <a:gd name="connsiteX2-41" fmla="*/ 30186 w 1074634"/>
                  <a:gd name="connsiteY2-42" fmla="*/ 1044448 h 1168084"/>
                  <a:gd name="connsiteX3-43" fmla="*/ 0 w 1074634"/>
                  <a:gd name="connsiteY3-44" fmla="*/ 1168084 h 1168084"/>
                  <a:gd name="connsiteX0-45" fmla="*/ 1044448 w 1044448"/>
                  <a:gd name="connsiteY0-46" fmla="*/ 0 h 1044448"/>
                  <a:gd name="connsiteX1-47" fmla="*/ 389992 w 1044448"/>
                  <a:gd name="connsiteY1-48" fmla="*/ 389992 h 1044448"/>
                  <a:gd name="connsiteX2-49" fmla="*/ 0 w 1044448"/>
                  <a:gd name="connsiteY2-50" fmla="*/ 1044448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1044448" y="0"/>
                    </a:moveTo>
                    <a:cubicBezTo>
                      <a:pt x="804880" y="70908"/>
                      <a:pt x="579079" y="200905"/>
                      <a:pt x="389992" y="389992"/>
                    </a:cubicBezTo>
                    <a:cubicBezTo>
                      <a:pt x="200905" y="579079"/>
                      <a:pt x="70908" y="804879"/>
                      <a:pt x="0" y="1044448"/>
                    </a:cubicBezTo>
                  </a:path>
                </a:pathLst>
              </a:custGeom>
              <a:noFill/>
              <a:ln w="762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1"/>
              <p:cNvSpPr/>
              <p:nvPr/>
            </p:nvSpPr>
            <p:spPr>
              <a:xfrm rot="2700000" flipH="1">
                <a:off x="1437207" y="3227384"/>
                <a:ext cx="402187" cy="402187"/>
              </a:xfrm>
              <a:custGeom>
                <a:avLst/>
                <a:gdLst>
                  <a:gd name="connsiteX0" fmla="*/ 1198269 w 1198269"/>
                  <a:gd name="connsiteY0" fmla="*/ 0 h 1198269"/>
                  <a:gd name="connsiteX1" fmla="*/ 0 w 1198269"/>
                  <a:gd name="connsiteY1" fmla="*/ 0 h 1198269"/>
                  <a:gd name="connsiteX2" fmla="*/ 30186 w 1198269"/>
                  <a:gd name="connsiteY2" fmla="*/ 123635 h 1198269"/>
                  <a:gd name="connsiteX3" fmla="*/ 420178 w 1198269"/>
                  <a:gd name="connsiteY3" fmla="*/ 778091 h 1198269"/>
                  <a:gd name="connsiteX4" fmla="*/ 1074634 w 1198269"/>
                  <a:gd name="connsiteY4" fmla="*/ 1168083 h 1198269"/>
                  <a:gd name="connsiteX5" fmla="*/ 1198269 w 1198269"/>
                  <a:gd name="connsiteY5" fmla="*/ 1198269 h 1198269"/>
                  <a:gd name="connsiteX6" fmla="*/ 1198269 w 1198269"/>
                  <a:gd name="connsiteY6" fmla="*/ 0 h 1198269"/>
                  <a:gd name="connsiteX0-1" fmla="*/ 1198269 w 1289709"/>
                  <a:gd name="connsiteY0-2" fmla="*/ 0 h 1198269"/>
                  <a:gd name="connsiteX1-3" fmla="*/ 0 w 1289709"/>
                  <a:gd name="connsiteY1-4" fmla="*/ 0 h 1198269"/>
                  <a:gd name="connsiteX2-5" fmla="*/ 30186 w 1289709"/>
                  <a:gd name="connsiteY2-6" fmla="*/ 123635 h 1198269"/>
                  <a:gd name="connsiteX3-7" fmla="*/ 420178 w 1289709"/>
                  <a:gd name="connsiteY3-8" fmla="*/ 778091 h 1198269"/>
                  <a:gd name="connsiteX4-9" fmla="*/ 1074634 w 1289709"/>
                  <a:gd name="connsiteY4-10" fmla="*/ 1168083 h 1198269"/>
                  <a:gd name="connsiteX5-11" fmla="*/ 1198269 w 1289709"/>
                  <a:gd name="connsiteY5-12" fmla="*/ 1198269 h 1198269"/>
                  <a:gd name="connsiteX6-13" fmla="*/ 1289709 w 1289709"/>
                  <a:gd name="connsiteY6-14" fmla="*/ 91440 h 1198269"/>
                  <a:gd name="connsiteX0-15" fmla="*/ 0 w 1289709"/>
                  <a:gd name="connsiteY0-16" fmla="*/ 0 h 1198269"/>
                  <a:gd name="connsiteX1-17" fmla="*/ 30186 w 1289709"/>
                  <a:gd name="connsiteY1-18" fmla="*/ 123635 h 1198269"/>
                  <a:gd name="connsiteX2-19" fmla="*/ 420178 w 1289709"/>
                  <a:gd name="connsiteY2-20" fmla="*/ 778091 h 1198269"/>
                  <a:gd name="connsiteX3-21" fmla="*/ 1074634 w 1289709"/>
                  <a:gd name="connsiteY3-22" fmla="*/ 1168083 h 1198269"/>
                  <a:gd name="connsiteX4-23" fmla="*/ 1198269 w 1289709"/>
                  <a:gd name="connsiteY4-24" fmla="*/ 1198269 h 1198269"/>
                  <a:gd name="connsiteX5-25" fmla="*/ 1289709 w 1289709"/>
                  <a:gd name="connsiteY5-26" fmla="*/ 91440 h 1198269"/>
                  <a:gd name="connsiteX0-27" fmla="*/ 0 w 1198269"/>
                  <a:gd name="connsiteY0-28" fmla="*/ 0 h 1198269"/>
                  <a:gd name="connsiteX1-29" fmla="*/ 30186 w 1198269"/>
                  <a:gd name="connsiteY1-30" fmla="*/ 123635 h 1198269"/>
                  <a:gd name="connsiteX2-31" fmla="*/ 420178 w 1198269"/>
                  <a:gd name="connsiteY2-32" fmla="*/ 778091 h 1198269"/>
                  <a:gd name="connsiteX3-33" fmla="*/ 1074634 w 1198269"/>
                  <a:gd name="connsiteY3-34" fmla="*/ 1168083 h 1198269"/>
                  <a:gd name="connsiteX4-35" fmla="*/ 1198269 w 1198269"/>
                  <a:gd name="connsiteY4-36" fmla="*/ 1198269 h 1198269"/>
                  <a:gd name="connsiteX0-37" fmla="*/ 0 w 1074634"/>
                  <a:gd name="connsiteY0-38" fmla="*/ 0 h 1168083"/>
                  <a:gd name="connsiteX1-39" fmla="*/ 30186 w 1074634"/>
                  <a:gd name="connsiteY1-40" fmla="*/ 123635 h 1168083"/>
                  <a:gd name="connsiteX2-41" fmla="*/ 420178 w 1074634"/>
                  <a:gd name="connsiteY2-42" fmla="*/ 778091 h 1168083"/>
                  <a:gd name="connsiteX3-43" fmla="*/ 1074634 w 1074634"/>
                  <a:gd name="connsiteY3-44" fmla="*/ 1168083 h 1168083"/>
                  <a:gd name="connsiteX0-45" fmla="*/ 0 w 1044448"/>
                  <a:gd name="connsiteY0-46" fmla="*/ 0 h 1044448"/>
                  <a:gd name="connsiteX1-47" fmla="*/ 389992 w 1044448"/>
                  <a:gd name="connsiteY1-48" fmla="*/ 654456 h 1044448"/>
                  <a:gd name="connsiteX2-49" fmla="*/ 1044448 w 1044448"/>
                  <a:gd name="connsiteY2-50" fmla="*/ 1044448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0" y="0"/>
                    </a:moveTo>
                    <a:cubicBezTo>
                      <a:pt x="70908" y="239568"/>
                      <a:pt x="200905" y="465369"/>
                      <a:pt x="389992" y="654456"/>
                    </a:cubicBezTo>
                    <a:cubicBezTo>
                      <a:pt x="579079" y="843542"/>
                      <a:pt x="804879" y="973540"/>
                      <a:pt x="1044448" y="1044448"/>
                    </a:cubicBezTo>
                  </a:path>
                </a:pathLst>
              </a:custGeom>
              <a:noFill/>
              <a:ln w="762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4" name="椭圆 74"/>
          <p:cNvSpPr/>
          <p:nvPr/>
        </p:nvSpPr>
        <p:spPr>
          <a:xfrm>
            <a:off x="6107577" y="3622726"/>
            <a:ext cx="330200" cy="305396"/>
          </a:xfrm>
          <a:custGeom>
            <a:avLst/>
            <a:gdLst>
              <a:gd name="connsiteX0" fmla="*/ 268287 w 338138"/>
              <a:gd name="connsiteY0" fmla="*/ 196850 h 312738"/>
              <a:gd name="connsiteX1" fmla="*/ 234950 w 338138"/>
              <a:gd name="connsiteY1" fmla="*/ 229394 h 312738"/>
              <a:gd name="connsiteX2" fmla="*/ 268287 w 338138"/>
              <a:gd name="connsiteY2" fmla="*/ 261938 h 312738"/>
              <a:gd name="connsiteX3" fmla="*/ 301625 w 338138"/>
              <a:gd name="connsiteY3" fmla="*/ 229394 h 312738"/>
              <a:gd name="connsiteX4" fmla="*/ 268287 w 338138"/>
              <a:gd name="connsiteY4" fmla="*/ 229394 h 312738"/>
              <a:gd name="connsiteX5" fmla="*/ 268287 w 338138"/>
              <a:gd name="connsiteY5" fmla="*/ 196850 h 312738"/>
              <a:gd name="connsiteX6" fmla="*/ 271463 w 338138"/>
              <a:gd name="connsiteY6" fmla="*/ 192087 h 312738"/>
              <a:gd name="connsiteX7" fmla="*/ 271463 w 338138"/>
              <a:gd name="connsiteY7" fmla="*/ 225425 h 312738"/>
              <a:gd name="connsiteX8" fmla="*/ 304801 w 338138"/>
              <a:gd name="connsiteY8" fmla="*/ 225425 h 312738"/>
              <a:gd name="connsiteX9" fmla="*/ 271463 w 338138"/>
              <a:gd name="connsiteY9" fmla="*/ 192087 h 312738"/>
              <a:gd name="connsiteX10" fmla="*/ 88994 w 338138"/>
              <a:gd name="connsiteY10" fmla="*/ 87312 h 312738"/>
              <a:gd name="connsiteX11" fmla="*/ 119063 w 338138"/>
              <a:gd name="connsiteY11" fmla="*/ 123286 h 312738"/>
              <a:gd name="connsiteX12" fmla="*/ 87686 w 338138"/>
              <a:gd name="connsiteY12" fmla="*/ 161925 h 312738"/>
              <a:gd name="connsiteX13" fmla="*/ 74613 w 338138"/>
              <a:gd name="connsiteY13" fmla="*/ 160593 h 312738"/>
              <a:gd name="connsiteX14" fmla="*/ 74613 w 338138"/>
              <a:gd name="connsiteY14" fmla="*/ 89977 h 312738"/>
              <a:gd name="connsiteX15" fmla="*/ 88994 w 338138"/>
              <a:gd name="connsiteY15" fmla="*/ 87312 h 312738"/>
              <a:gd name="connsiteX16" fmla="*/ 238125 w 338138"/>
              <a:gd name="connsiteY16" fmla="*/ 68262 h 312738"/>
              <a:gd name="connsiteX17" fmla="*/ 238125 w 338138"/>
              <a:gd name="connsiteY17" fmla="*/ 144462 h 312738"/>
              <a:gd name="connsiteX18" fmla="*/ 293688 w 338138"/>
              <a:gd name="connsiteY18" fmla="*/ 144462 h 312738"/>
              <a:gd name="connsiteX19" fmla="*/ 293688 w 338138"/>
              <a:gd name="connsiteY19" fmla="*/ 68262 h 312738"/>
              <a:gd name="connsiteX20" fmla="*/ 88792 w 338138"/>
              <a:gd name="connsiteY20" fmla="*/ 68262 h 312738"/>
              <a:gd name="connsiteX21" fmla="*/ 57150 w 338138"/>
              <a:gd name="connsiteY21" fmla="*/ 72231 h 312738"/>
              <a:gd name="connsiteX22" fmla="*/ 57150 w 338138"/>
              <a:gd name="connsiteY22" fmla="*/ 250825 h 312738"/>
              <a:gd name="connsiteX23" fmla="*/ 74290 w 338138"/>
              <a:gd name="connsiteY23" fmla="*/ 250825 h 312738"/>
              <a:gd name="connsiteX24" fmla="*/ 74290 w 338138"/>
              <a:gd name="connsiteY24" fmla="*/ 178064 h 312738"/>
              <a:gd name="connsiteX25" fmla="*/ 86156 w 338138"/>
              <a:gd name="connsiteY25" fmla="*/ 179387 h 312738"/>
              <a:gd name="connsiteX26" fmla="*/ 125709 w 338138"/>
              <a:gd name="connsiteY26" fmla="*/ 159543 h 312738"/>
              <a:gd name="connsiteX27" fmla="*/ 134938 w 338138"/>
              <a:gd name="connsiteY27" fmla="*/ 121179 h 312738"/>
              <a:gd name="connsiteX28" fmla="*/ 124390 w 338138"/>
              <a:gd name="connsiteY28" fmla="*/ 84137 h 312738"/>
              <a:gd name="connsiteX29" fmla="*/ 88792 w 338138"/>
              <a:gd name="connsiteY29" fmla="*/ 68262 h 312738"/>
              <a:gd name="connsiteX30" fmla="*/ 247650 w 338138"/>
              <a:gd name="connsiteY30" fmla="*/ 57150 h 312738"/>
              <a:gd name="connsiteX31" fmla="*/ 247650 w 338138"/>
              <a:gd name="connsiteY31" fmla="*/ 63500 h 312738"/>
              <a:gd name="connsiteX32" fmla="*/ 296863 w 338138"/>
              <a:gd name="connsiteY32" fmla="*/ 63500 h 312738"/>
              <a:gd name="connsiteX33" fmla="*/ 296863 w 338138"/>
              <a:gd name="connsiteY33" fmla="*/ 133350 h 312738"/>
              <a:gd name="connsiteX34" fmla="*/ 303213 w 338138"/>
              <a:gd name="connsiteY34" fmla="*/ 133350 h 312738"/>
              <a:gd name="connsiteX35" fmla="*/ 303213 w 338138"/>
              <a:gd name="connsiteY35" fmla="*/ 57150 h 312738"/>
              <a:gd name="connsiteX36" fmla="*/ 203200 w 338138"/>
              <a:gd name="connsiteY36" fmla="*/ 36512 h 312738"/>
              <a:gd name="connsiteX37" fmla="*/ 338138 w 338138"/>
              <a:gd name="connsiteY37" fmla="*/ 36512 h 312738"/>
              <a:gd name="connsiteX38" fmla="*/ 338138 w 338138"/>
              <a:gd name="connsiteY38" fmla="*/ 287337 h 312738"/>
              <a:gd name="connsiteX39" fmla="*/ 203200 w 338138"/>
              <a:gd name="connsiteY39" fmla="*/ 287337 h 312738"/>
              <a:gd name="connsiteX40" fmla="*/ 192088 w 338138"/>
              <a:gd name="connsiteY40" fmla="*/ 0 h 312738"/>
              <a:gd name="connsiteX41" fmla="*/ 192088 w 338138"/>
              <a:gd name="connsiteY41" fmla="*/ 312738 h 312738"/>
              <a:gd name="connsiteX42" fmla="*/ 0 w 338138"/>
              <a:gd name="connsiteY42" fmla="*/ 261938 h 312738"/>
              <a:gd name="connsiteX43" fmla="*/ 0 w 338138"/>
              <a:gd name="connsiteY43" fmla="*/ 49213 h 31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338138" h="312738">
                <a:moveTo>
                  <a:pt x="268287" y="196850"/>
                </a:moveTo>
                <a:cubicBezTo>
                  <a:pt x="249618" y="196850"/>
                  <a:pt x="234950" y="211169"/>
                  <a:pt x="234950" y="229394"/>
                </a:cubicBezTo>
                <a:cubicBezTo>
                  <a:pt x="234950" y="247619"/>
                  <a:pt x="249618" y="261938"/>
                  <a:pt x="268287" y="261938"/>
                </a:cubicBezTo>
                <a:cubicBezTo>
                  <a:pt x="286957" y="261938"/>
                  <a:pt x="301625" y="247619"/>
                  <a:pt x="301625" y="229394"/>
                </a:cubicBezTo>
                <a:cubicBezTo>
                  <a:pt x="301625" y="229394"/>
                  <a:pt x="301625" y="229394"/>
                  <a:pt x="268287" y="229394"/>
                </a:cubicBezTo>
                <a:cubicBezTo>
                  <a:pt x="268287" y="229394"/>
                  <a:pt x="268287" y="229394"/>
                  <a:pt x="268287" y="196850"/>
                </a:cubicBezTo>
                <a:close/>
                <a:moveTo>
                  <a:pt x="271463" y="192087"/>
                </a:moveTo>
                <a:cubicBezTo>
                  <a:pt x="271463" y="192087"/>
                  <a:pt x="271463" y="192087"/>
                  <a:pt x="271463" y="225425"/>
                </a:cubicBezTo>
                <a:lnTo>
                  <a:pt x="304801" y="225425"/>
                </a:lnTo>
                <a:cubicBezTo>
                  <a:pt x="304801" y="206756"/>
                  <a:pt x="290132" y="192087"/>
                  <a:pt x="271463" y="192087"/>
                </a:cubicBezTo>
                <a:close/>
                <a:moveTo>
                  <a:pt x="88994" y="87312"/>
                </a:moveTo>
                <a:cubicBezTo>
                  <a:pt x="107297" y="87312"/>
                  <a:pt x="119063" y="99303"/>
                  <a:pt x="119063" y="123286"/>
                </a:cubicBezTo>
                <a:cubicBezTo>
                  <a:pt x="119063" y="148601"/>
                  <a:pt x="107297" y="161925"/>
                  <a:pt x="87686" y="161925"/>
                </a:cubicBezTo>
                <a:cubicBezTo>
                  <a:pt x="82457" y="161925"/>
                  <a:pt x="77228" y="161925"/>
                  <a:pt x="74613" y="160593"/>
                </a:cubicBezTo>
                <a:cubicBezTo>
                  <a:pt x="74613" y="160593"/>
                  <a:pt x="74613" y="160593"/>
                  <a:pt x="74613" y="89977"/>
                </a:cubicBezTo>
                <a:cubicBezTo>
                  <a:pt x="77228" y="88644"/>
                  <a:pt x="82457" y="87312"/>
                  <a:pt x="88994" y="87312"/>
                </a:cubicBezTo>
                <a:close/>
                <a:moveTo>
                  <a:pt x="238125" y="68262"/>
                </a:moveTo>
                <a:lnTo>
                  <a:pt x="238125" y="144462"/>
                </a:lnTo>
                <a:lnTo>
                  <a:pt x="293688" y="144462"/>
                </a:lnTo>
                <a:lnTo>
                  <a:pt x="293688" y="68262"/>
                </a:lnTo>
                <a:close/>
                <a:moveTo>
                  <a:pt x="88792" y="68262"/>
                </a:moveTo>
                <a:cubicBezTo>
                  <a:pt x="75608" y="68262"/>
                  <a:pt x="65061" y="70908"/>
                  <a:pt x="57150" y="72231"/>
                </a:cubicBezTo>
                <a:lnTo>
                  <a:pt x="57150" y="250825"/>
                </a:lnTo>
                <a:cubicBezTo>
                  <a:pt x="57150" y="250825"/>
                  <a:pt x="57150" y="250825"/>
                  <a:pt x="74290" y="250825"/>
                </a:cubicBezTo>
                <a:cubicBezTo>
                  <a:pt x="74290" y="250825"/>
                  <a:pt x="74290" y="250825"/>
                  <a:pt x="74290" y="178064"/>
                </a:cubicBezTo>
                <a:cubicBezTo>
                  <a:pt x="76926" y="179387"/>
                  <a:pt x="82200" y="179387"/>
                  <a:pt x="86156" y="179387"/>
                </a:cubicBezTo>
                <a:cubicBezTo>
                  <a:pt x="101977" y="179387"/>
                  <a:pt x="116480" y="172773"/>
                  <a:pt x="125709" y="159543"/>
                </a:cubicBezTo>
                <a:cubicBezTo>
                  <a:pt x="130983" y="150283"/>
                  <a:pt x="134938" y="138377"/>
                  <a:pt x="134938" y="121179"/>
                </a:cubicBezTo>
                <a:cubicBezTo>
                  <a:pt x="134938" y="105304"/>
                  <a:pt x="130983" y="92075"/>
                  <a:pt x="124390" y="84137"/>
                </a:cubicBezTo>
                <a:cubicBezTo>
                  <a:pt x="116480" y="73554"/>
                  <a:pt x="104614" y="68262"/>
                  <a:pt x="88792" y="68262"/>
                </a:cubicBezTo>
                <a:close/>
                <a:moveTo>
                  <a:pt x="247650" y="57150"/>
                </a:moveTo>
                <a:lnTo>
                  <a:pt x="247650" y="63500"/>
                </a:lnTo>
                <a:lnTo>
                  <a:pt x="296863" y="63500"/>
                </a:lnTo>
                <a:lnTo>
                  <a:pt x="296863" y="133350"/>
                </a:lnTo>
                <a:lnTo>
                  <a:pt x="303213" y="133350"/>
                </a:lnTo>
                <a:lnTo>
                  <a:pt x="303213" y="57150"/>
                </a:lnTo>
                <a:close/>
                <a:moveTo>
                  <a:pt x="203200" y="36512"/>
                </a:moveTo>
                <a:lnTo>
                  <a:pt x="338138" y="36512"/>
                </a:lnTo>
                <a:lnTo>
                  <a:pt x="338138" y="287337"/>
                </a:lnTo>
                <a:lnTo>
                  <a:pt x="203200" y="287337"/>
                </a:lnTo>
                <a:close/>
                <a:moveTo>
                  <a:pt x="192088" y="0"/>
                </a:moveTo>
                <a:lnTo>
                  <a:pt x="192088" y="312738"/>
                </a:lnTo>
                <a:lnTo>
                  <a:pt x="0" y="261938"/>
                </a:lnTo>
                <a:lnTo>
                  <a:pt x="0" y="492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7624972" y="2056681"/>
            <a:ext cx="2800350" cy="1605915"/>
            <a:chOff x="397090" y="3785293"/>
            <a:chExt cx="2800350" cy="1605915"/>
          </a:xfrm>
        </p:grpSpPr>
        <p:sp>
          <p:nvSpPr>
            <p:cNvPr id="46" name="TextBox 31"/>
            <p:cNvSpPr txBox="1"/>
            <p:nvPr/>
          </p:nvSpPr>
          <p:spPr>
            <a:xfrm flipH="1">
              <a:off x="628567" y="3785293"/>
              <a:ext cx="1721394" cy="33718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charset="-122"/>
                </a:defRPr>
              </a:lvl1pPr>
            </a:lstStyle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 smtClean="0">
                  <a:solidFill>
                    <a:srgbClr val="01E2BC"/>
                  </a:solidFill>
                  <a:effectLst>
                    <a:outerShdw blurRad="266700" algn="tl" rotWithShape="0">
                      <a:schemeClr val="tx2">
                        <a:lumMod val="40000"/>
                        <a:lumOff val="60000"/>
                        <a:alpha val="55000"/>
                      </a:schemeClr>
                    </a:outerShdw>
                  </a:effectLst>
                  <a:latin typeface="Arial Rounded MT Bold" panose="020F0704030504030204" pitchFamily="34" charset="0"/>
                  <a:cs typeface="Times New Roman" panose="02020603050405020304" pitchFamily="18" charset="0"/>
                </a:rPr>
                <a:t>实物搭建编程</a:t>
              </a:r>
              <a:endParaRPr lang="zh-CN" altLang="en-US" sz="2000" dirty="0">
                <a:solidFill>
                  <a:srgbClr val="01E2BC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TextBox 32"/>
            <p:cNvSpPr txBox="1"/>
            <p:nvPr/>
          </p:nvSpPr>
          <p:spPr>
            <a:xfrm>
              <a:off x="397090" y="4099618"/>
              <a:ext cx="2800350" cy="129159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更直观的感受编程效果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拒绝纸上谈兵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激发创意设计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608933" y="1672025"/>
            <a:ext cx="37111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5475" algn="just">
              <a:spcAft>
                <a:spcPts val="0"/>
              </a:spcAft>
            </a:pPr>
            <a:r>
              <a:rPr lang="zh-CN" altLang="zh-CN" sz="2400" kern="100" dirty="0" smtClean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传统</a:t>
            </a:r>
            <a:r>
              <a:rPr lang="zh-CN" altLang="zh-CN" sz="2400" kern="100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呈现</a:t>
            </a:r>
            <a:r>
              <a:rPr lang="zh-CN" altLang="zh-CN" sz="2400" kern="100" dirty="0" smtClean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设计功能</a:t>
            </a:r>
            <a:r>
              <a:rPr lang="zh-CN" altLang="en-US" sz="2400" kern="100" dirty="0" smtClean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的方式</a:t>
            </a:r>
            <a:r>
              <a:rPr lang="zh-CN" altLang="zh-CN" sz="2400" kern="100" dirty="0" smtClean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主要</a:t>
            </a:r>
            <a:r>
              <a:rPr lang="zh-CN" altLang="zh-CN" sz="2400" kern="100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依靠学生想象，不利于发现设计中存在的问题，也不利于学生体验设计的</a:t>
            </a:r>
            <a:r>
              <a:rPr lang="zh-CN" altLang="zh-CN" sz="2400" kern="100" dirty="0" smtClean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成就感</a:t>
            </a:r>
            <a:endParaRPr lang="en-US" altLang="zh-CN" sz="2400" kern="100" dirty="0" smtClean="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394738" y="1653200"/>
            <a:ext cx="4195923" cy="2061735"/>
            <a:chOff x="1062782" y="1889522"/>
            <a:chExt cx="6486642" cy="3688556"/>
          </a:xfrm>
        </p:grpSpPr>
        <p:sp>
          <p:nvSpPr>
            <p:cNvPr id="67" name="剪去单角的矩形 66"/>
            <p:cNvSpPr/>
            <p:nvPr/>
          </p:nvSpPr>
          <p:spPr>
            <a:xfrm flipV="1">
              <a:off x="1143849" y="1970589"/>
              <a:ext cx="6211348" cy="3370570"/>
            </a:xfrm>
            <a:prstGeom prst="snip1Rect">
              <a:avLst>
                <a:gd name="adj" fmla="val 6369"/>
              </a:avLst>
            </a:prstGeom>
            <a:noFill/>
            <a:ln w="6350">
              <a:solidFill>
                <a:srgbClr val="01E2BC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7"/>
            <p:cNvSpPr/>
            <p:nvPr/>
          </p:nvSpPr>
          <p:spPr>
            <a:xfrm rot="5400000">
              <a:off x="828184" y="5025493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9"/>
            <p:cNvSpPr/>
            <p:nvPr/>
          </p:nvSpPr>
          <p:spPr>
            <a:xfrm>
              <a:off x="1143849" y="5341158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11"/>
            <p:cNvSpPr/>
            <p:nvPr/>
          </p:nvSpPr>
          <p:spPr>
            <a:xfrm rot="16200000" flipV="1">
              <a:off x="828184" y="2205187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18"/>
            <p:cNvSpPr/>
            <p:nvPr/>
          </p:nvSpPr>
          <p:spPr>
            <a:xfrm>
              <a:off x="1438053" y="1898656"/>
              <a:ext cx="677838" cy="71933"/>
            </a:xfrm>
            <a:custGeom>
              <a:avLst/>
              <a:gdLst>
                <a:gd name="connsiteX0" fmla="*/ 50006 w 521225"/>
                <a:gd name="connsiteY0" fmla="*/ 0 h 50006"/>
                <a:gd name="connsiteX1" fmla="*/ 471219 w 521225"/>
                <a:gd name="connsiteY1" fmla="*/ 0 h 50006"/>
                <a:gd name="connsiteX2" fmla="*/ 521225 w 521225"/>
                <a:gd name="connsiteY2" fmla="*/ 50006 h 50006"/>
                <a:gd name="connsiteX3" fmla="*/ 0 w 521225"/>
                <a:gd name="connsiteY3" fmla="*/ 50006 h 50006"/>
                <a:gd name="connsiteX4" fmla="*/ 50006 w 521225"/>
                <a:gd name="connsiteY4" fmla="*/ 0 h 50006"/>
                <a:gd name="connsiteX0-1" fmla="*/ 0 w 521225"/>
                <a:gd name="connsiteY0-2" fmla="*/ 50006 h 141446"/>
                <a:gd name="connsiteX1-3" fmla="*/ 50006 w 521225"/>
                <a:gd name="connsiteY1-4" fmla="*/ 0 h 141446"/>
                <a:gd name="connsiteX2-5" fmla="*/ 471219 w 521225"/>
                <a:gd name="connsiteY2-6" fmla="*/ 0 h 141446"/>
                <a:gd name="connsiteX3-7" fmla="*/ 521225 w 521225"/>
                <a:gd name="connsiteY3-8" fmla="*/ 50006 h 141446"/>
                <a:gd name="connsiteX4-9" fmla="*/ 91440 w 521225"/>
                <a:gd name="connsiteY4-10" fmla="*/ 141446 h 141446"/>
                <a:gd name="connsiteX0-11" fmla="*/ 0 w 521225"/>
                <a:gd name="connsiteY0-12" fmla="*/ 50006 h 50006"/>
                <a:gd name="connsiteX1-13" fmla="*/ 50006 w 521225"/>
                <a:gd name="connsiteY1-14" fmla="*/ 0 h 50006"/>
                <a:gd name="connsiteX2-15" fmla="*/ 471219 w 521225"/>
                <a:gd name="connsiteY2-16" fmla="*/ 0 h 50006"/>
                <a:gd name="connsiteX3-17" fmla="*/ 521225 w 521225"/>
                <a:gd name="connsiteY3-18" fmla="*/ 50006 h 50006"/>
                <a:gd name="connsiteX0-19" fmla="*/ 0 w 471219"/>
                <a:gd name="connsiteY0-20" fmla="*/ 0 h 50006"/>
                <a:gd name="connsiteX1-21" fmla="*/ 421213 w 471219"/>
                <a:gd name="connsiteY1-22" fmla="*/ 0 h 50006"/>
                <a:gd name="connsiteX2-23" fmla="*/ 471219 w 471219"/>
                <a:gd name="connsiteY2-24" fmla="*/ 50006 h 500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71219" h="50006">
                  <a:moveTo>
                    <a:pt x="0" y="0"/>
                  </a:moveTo>
                  <a:lnTo>
                    <a:pt x="421213" y="0"/>
                  </a:lnTo>
                  <a:lnTo>
                    <a:pt x="471219" y="50006"/>
                  </a:lnTo>
                </a:path>
              </a:pathLst>
            </a:custGeom>
            <a:noFill/>
            <a:ln w="6350">
              <a:solidFill>
                <a:srgbClr val="01E2BC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12"/>
            <p:cNvSpPr/>
            <p:nvPr/>
          </p:nvSpPr>
          <p:spPr>
            <a:xfrm flipV="1">
              <a:off x="1143849" y="1889522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41"/>
            <p:cNvSpPr/>
            <p:nvPr/>
          </p:nvSpPr>
          <p:spPr>
            <a:xfrm rot="18000000">
              <a:off x="6906441" y="1894289"/>
              <a:ext cx="603509" cy="682456"/>
            </a:xfrm>
            <a:custGeom>
              <a:avLst/>
              <a:gdLst>
                <a:gd name="connsiteX0" fmla="*/ 285484 w 419547"/>
                <a:gd name="connsiteY0" fmla="*/ 0 h 474429"/>
                <a:gd name="connsiteX1" fmla="*/ 419547 w 419547"/>
                <a:gd name="connsiteY1" fmla="*/ 232205 h 474429"/>
                <a:gd name="connsiteX2" fmla="*/ 367475 w 419547"/>
                <a:gd name="connsiteY2" fmla="*/ 262269 h 474429"/>
                <a:gd name="connsiteX3" fmla="*/ 367474 w 419547"/>
                <a:gd name="connsiteY3" fmla="*/ 262268 h 474429"/>
                <a:gd name="connsiteX4" fmla="*/ 0 w 419547"/>
                <a:gd name="connsiteY4" fmla="*/ 474429 h 474429"/>
                <a:gd name="connsiteX5" fmla="*/ 0 w 419547"/>
                <a:gd name="connsiteY5" fmla="*/ 404999 h 474429"/>
                <a:gd name="connsiteX6" fmla="*/ 337410 w 419547"/>
                <a:gd name="connsiteY6" fmla="*/ 210196 h 474429"/>
                <a:gd name="connsiteX7" fmla="*/ 250769 w 419547"/>
                <a:gd name="connsiteY7" fmla="*/ 60128 h 474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547" h="474429">
                  <a:moveTo>
                    <a:pt x="285484" y="0"/>
                  </a:moveTo>
                  <a:lnTo>
                    <a:pt x="419547" y="232205"/>
                  </a:lnTo>
                  <a:lnTo>
                    <a:pt x="367475" y="262269"/>
                  </a:lnTo>
                  <a:lnTo>
                    <a:pt x="367474" y="262268"/>
                  </a:lnTo>
                  <a:lnTo>
                    <a:pt x="0" y="474429"/>
                  </a:lnTo>
                  <a:lnTo>
                    <a:pt x="0" y="404999"/>
                  </a:lnTo>
                  <a:lnTo>
                    <a:pt x="337410" y="210196"/>
                  </a:lnTo>
                  <a:lnTo>
                    <a:pt x="250769" y="60128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5110353" y="5341158"/>
              <a:ext cx="1809734" cy="236920"/>
              <a:chOff x="5110353" y="5341158"/>
              <a:chExt cx="1809734" cy="236920"/>
            </a:xfrm>
          </p:grpSpPr>
          <p:sp>
            <p:nvSpPr>
              <p:cNvPr id="79" name="任意多边形 44"/>
              <p:cNvSpPr/>
              <p:nvPr/>
            </p:nvSpPr>
            <p:spPr>
              <a:xfrm>
                <a:off x="5110353" y="5341158"/>
                <a:ext cx="1809734" cy="236920"/>
              </a:xfrm>
              <a:custGeom>
                <a:avLst/>
                <a:gdLst>
                  <a:gd name="connsiteX0" fmla="*/ 0 w 1258090"/>
                  <a:gd name="connsiteY0" fmla="*/ 0 h 164702"/>
                  <a:gd name="connsiteX1" fmla="*/ 1258090 w 1258090"/>
                  <a:gd name="connsiteY1" fmla="*/ 0 h 164702"/>
                  <a:gd name="connsiteX2" fmla="*/ 1093388 w 1258090"/>
                  <a:gd name="connsiteY2" fmla="*/ 164702 h 164702"/>
                  <a:gd name="connsiteX3" fmla="*/ 164702 w 1258090"/>
                  <a:gd name="connsiteY3" fmla="*/ 164702 h 164702"/>
                  <a:gd name="connsiteX4" fmla="*/ 0 w 1258090"/>
                  <a:gd name="connsiteY4" fmla="*/ 0 h 164702"/>
                  <a:gd name="connsiteX0-1" fmla="*/ 1258090 w 1349530"/>
                  <a:gd name="connsiteY0-2" fmla="*/ 0 h 164702"/>
                  <a:gd name="connsiteX1-3" fmla="*/ 1093388 w 1349530"/>
                  <a:gd name="connsiteY1-4" fmla="*/ 164702 h 164702"/>
                  <a:gd name="connsiteX2-5" fmla="*/ 164702 w 1349530"/>
                  <a:gd name="connsiteY2-6" fmla="*/ 164702 h 164702"/>
                  <a:gd name="connsiteX3-7" fmla="*/ 0 w 1349530"/>
                  <a:gd name="connsiteY3-8" fmla="*/ 0 h 164702"/>
                  <a:gd name="connsiteX4-9" fmla="*/ 1349530 w 1349530"/>
                  <a:gd name="connsiteY4-10" fmla="*/ 91440 h 164702"/>
                  <a:gd name="connsiteX0-11" fmla="*/ 1258090 w 1258090"/>
                  <a:gd name="connsiteY0-12" fmla="*/ 0 h 164702"/>
                  <a:gd name="connsiteX1-13" fmla="*/ 1093388 w 1258090"/>
                  <a:gd name="connsiteY1-14" fmla="*/ 164702 h 164702"/>
                  <a:gd name="connsiteX2-15" fmla="*/ 164702 w 1258090"/>
                  <a:gd name="connsiteY2-16" fmla="*/ 164702 h 164702"/>
                  <a:gd name="connsiteX3-17" fmla="*/ 0 w 1258090"/>
                  <a:gd name="connsiteY3-18" fmla="*/ 0 h 1647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58090" h="164702">
                    <a:moveTo>
                      <a:pt x="1258090" y="0"/>
                    </a:moveTo>
                    <a:lnTo>
                      <a:pt x="1093388" y="164702"/>
                    </a:lnTo>
                    <a:lnTo>
                      <a:pt x="164702" y="164702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rgbClr val="01E2BC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 51"/>
              <p:cNvSpPr/>
              <p:nvPr/>
            </p:nvSpPr>
            <p:spPr>
              <a:xfrm rot="10800000">
                <a:off x="5347127" y="5459616"/>
                <a:ext cx="1350397" cy="118460"/>
              </a:xfrm>
              <a:custGeom>
                <a:avLst/>
                <a:gdLst>
                  <a:gd name="connsiteX0" fmla="*/ 857772 w 938768"/>
                  <a:gd name="connsiteY0" fmla="*/ 82351 h 82351"/>
                  <a:gd name="connsiteX1" fmla="*/ 80996 w 938768"/>
                  <a:gd name="connsiteY1" fmla="*/ 82351 h 82351"/>
                  <a:gd name="connsiteX2" fmla="*/ 0 w 938768"/>
                  <a:gd name="connsiteY2" fmla="*/ 1355 h 82351"/>
                  <a:gd name="connsiteX3" fmla="*/ 0 w 938768"/>
                  <a:gd name="connsiteY3" fmla="*/ 0 h 82351"/>
                  <a:gd name="connsiteX4" fmla="*/ 938768 w 938768"/>
                  <a:gd name="connsiteY4" fmla="*/ 0 h 82351"/>
                  <a:gd name="connsiteX5" fmla="*/ 938768 w 938768"/>
                  <a:gd name="connsiteY5" fmla="*/ 1355 h 82351"/>
                  <a:gd name="connsiteX6" fmla="*/ 857772 w 938768"/>
                  <a:gd name="connsiteY6" fmla="*/ 82351 h 82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8768" h="82351">
                    <a:moveTo>
                      <a:pt x="857772" y="82351"/>
                    </a:moveTo>
                    <a:lnTo>
                      <a:pt x="80996" y="82351"/>
                    </a:lnTo>
                    <a:lnTo>
                      <a:pt x="0" y="1355"/>
                    </a:lnTo>
                    <a:lnTo>
                      <a:pt x="0" y="0"/>
                    </a:lnTo>
                    <a:lnTo>
                      <a:pt x="938768" y="0"/>
                    </a:lnTo>
                    <a:lnTo>
                      <a:pt x="938768" y="1355"/>
                    </a:lnTo>
                    <a:lnTo>
                      <a:pt x="857772" y="82351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5" name="任意多边形 53"/>
            <p:cNvSpPr/>
            <p:nvPr/>
          </p:nvSpPr>
          <p:spPr>
            <a:xfrm>
              <a:off x="4675245" y="5341158"/>
              <a:ext cx="435108" cy="114322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1631394" y="5381691"/>
              <a:ext cx="707830" cy="0"/>
              <a:chOff x="1631394" y="5381691"/>
              <a:chExt cx="707830" cy="0"/>
            </a:xfrm>
          </p:grpSpPr>
          <p:cxnSp>
            <p:nvCxnSpPr>
              <p:cNvPr id="77" name="直接连接符 76"/>
              <p:cNvCxnSpPr/>
              <p:nvPr/>
            </p:nvCxnSpPr>
            <p:spPr>
              <a:xfrm>
                <a:off x="1631394" y="5381691"/>
                <a:ext cx="707830" cy="0"/>
              </a:xfrm>
              <a:prstGeom prst="line">
                <a:avLst/>
              </a:prstGeom>
              <a:noFill/>
              <a:ln w="6350">
                <a:solidFill>
                  <a:srgbClr val="01E2BC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>
                <a:off x="2246738" y="5381691"/>
                <a:ext cx="92485" cy="0"/>
              </a:xfrm>
              <a:prstGeom prst="line">
                <a:avLst/>
              </a:prstGeom>
              <a:noFill/>
              <a:ln w="28575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7598" y="1744583"/>
            <a:ext cx="3786451" cy="1616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5475" algn="just"/>
            <a:r>
              <a:rPr lang="zh-CN" altLang="zh-CN" sz="2400" kern="100" dirty="0" smtClean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传统</a:t>
            </a:r>
            <a:r>
              <a:rPr lang="zh-CN" altLang="zh-CN" sz="2400" kern="100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的小组积分</a:t>
            </a:r>
            <a:r>
              <a:rPr lang="zh-CN" altLang="zh-CN" sz="2400" kern="100" dirty="0" smtClean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方式，</a:t>
            </a:r>
            <a:r>
              <a:rPr lang="zh-CN" altLang="zh-CN" sz="2400" kern="100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形式老套不容易激发学生的积极性</a:t>
            </a:r>
            <a:endParaRPr lang="zh-CN" altLang="zh-CN" sz="2400" kern="100" dirty="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289560" algn="just">
              <a:spcAft>
                <a:spcPts val="0"/>
              </a:spcAft>
            </a:pPr>
            <a:endParaRPr lang="en-US" altLang="zh-CN" sz="2400" kern="100" dirty="0" smtClean="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4738" y="1653200"/>
            <a:ext cx="4195923" cy="1663335"/>
            <a:chOff x="1062782" y="1889522"/>
            <a:chExt cx="6486642" cy="3688556"/>
          </a:xfrm>
        </p:grpSpPr>
        <p:sp>
          <p:nvSpPr>
            <p:cNvPr id="4" name="剪去单角的矩形 3"/>
            <p:cNvSpPr/>
            <p:nvPr/>
          </p:nvSpPr>
          <p:spPr>
            <a:xfrm flipV="1">
              <a:off x="1143849" y="1970589"/>
              <a:ext cx="6211348" cy="3370570"/>
            </a:xfrm>
            <a:prstGeom prst="snip1Rect">
              <a:avLst>
                <a:gd name="adj" fmla="val 6369"/>
              </a:avLst>
            </a:prstGeom>
            <a:noFill/>
            <a:ln w="6350">
              <a:solidFill>
                <a:srgbClr val="01E2BC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7"/>
            <p:cNvSpPr/>
            <p:nvPr/>
          </p:nvSpPr>
          <p:spPr>
            <a:xfrm rot="5400000">
              <a:off x="828184" y="5025493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9"/>
            <p:cNvSpPr/>
            <p:nvPr/>
          </p:nvSpPr>
          <p:spPr>
            <a:xfrm>
              <a:off x="1143849" y="5341158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11"/>
            <p:cNvSpPr/>
            <p:nvPr/>
          </p:nvSpPr>
          <p:spPr>
            <a:xfrm rot="16200000" flipV="1">
              <a:off x="828184" y="2205187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18"/>
            <p:cNvSpPr/>
            <p:nvPr/>
          </p:nvSpPr>
          <p:spPr>
            <a:xfrm>
              <a:off x="1438053" y="1898656"/>
              <a:ext cx="677838" cy="71933"/>
            </a:xfrm>
            <a:custGeom>
              <a:avLst/>
              <a:gdLst>
                <a:gd name="connsiteX0" fmla="*/ 50006 w 521225"/>
                <a:gd name="connsiteY0" fmla="*/ 0 h 50006"/>
                <a:gd name="connsiteX1" fmla="*/ 471219 w 521225"/>
                <a:gd name="connsiteY1" fmla="*/ 0 h 50006"/>
                <a:gd name="connsiteX2" fmla="*/ 521225 w 521225"/>
                <a:gd name="connsiteY2" fmla="*/ 50006 h 50006"/>
                <a:gd name="connsiteX3" fmla="*/ 0 w 521225"/>
                <a:gd name="connsiteY3" fmla="*/ 50006 h 50006"/>
                <a:gd name="connsiteX4" fmla="*/ 50006 w 521225"/>
                <a:gd name="connsiteY4" fmla="*/ 0 h 50006"/>
                <a:gd name="connsiteX0-1" fmla="*/ 0 w 521225"/>
                <a:gd name="connsiteY0-2" fmla="*/ 50006 h 141446"/>
                <a:gd name="connsiteX1-3" fmla="*/ 50006 w 521225"/>
                <a:gd name="connsiteY1-4" fmla="*/ 0 h 141446"/>
                <a:gd name="connsiteX2-5" fmla="*/ 471219 w 521225"/>
                <a:gd name="connsiteY2-6" fmla="*/ 0 h 141446"/>
                <a:gd name="connsiteX3-7" fmla="*/ 521225 w 521225"/>
                <a:gd name="connsiteY3-8" fmla="*/ 50006 h 141446"/>
                <a:gd name="connsiteX4-9" fmla="*/ 91440 w 521225"/>
                <a:gd name="connsiteY4-10" fmla="*/ 141446 h 141446"/>
                <a:gd name="connsiteX0-11" fmla="*/ 0 w 521225"/>
                <a:gd name="connsiteY0-12" fmla="*/ 50006 h 50006"/>
                <a:gd name="connsiteX1-13" fmla="*/ 50006 w 521225"/>
                <a:gd name="connsiteY1-14" fmla="*/ 0 h 50006"/>
                <a:gd name="connsiteX2-15" fmla="*/ 471219 w 521225"/>
                <a:gd name="connsiteY2-16" fmla="*/ 0 h 50006"/>
                <a:gd name="connsiteX3-17" fmla="*/ 521225 w 521225"/>
                <a:gd name="connsiteY3-18" fmla="*/ 50006 h 50006"/>
                <a:gd name="connsiteX0-19" fmla="*/ 0 w 471219"/>
                <a:gd name="connsiteY0-20" fmla="*/ 0 h 50006"/>
                <a:gd name="connsiteX1-21" fmla="*/ 421213 w 471219"/>
                <a:gd name="connsiteY1-22" fmla="*/ 0 h 50006"/>
                <a:gd name="connsiteX2-23" fmla="*/ 471219 w 471219"/>
                <a:gd name="connsiteY2-24" fmla="*/ 50006 h 500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71219" h="50006">
                  <a:moveTo>
                    <a:pt x="0" y="0"/>
                  </a:moveTo>
                  <a:lnTo>
                    <a:pt x="421213" y="0"/>
                  </a:lnTo>
                  <a:lnTo>
                    <a:pt x="471219" y="50006"/>
                  </a:lnTo>
                </a:path>
              </a:pathLst>
            </a:custGeom>
            <a:noFill/>
            <a:ln w="6350">
              <a:solidFill>
                <a:srgbClr val="01E2BC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12"/>
            <p:cNvSpPr/>
            <p:nvPr/>
          </p:nvSpPr>
          <p:spPr>
            <a:xfrm flipV="1">
              <a:off x="1143849" y="1889522"/>
              <a:ext cx="550264" cy="81067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41"/>
            <p:cNvSpPr/>
            <p:nvPr/>
          </p:nvSpPr>
          <p:spPr>
            <a:xfrm rot="18000000">
              <a:off x="6906441" y="1894289"/>
              <a:ext cx="603509" cy="682456"/>
            </a:xfrm>
            <a:custGeom>
              <a:avLst/>
              <a:gdLst>
                <a:gd name="connsiteX0" fmla="*/ 285484 w 419547"/>
                <a:gd name="connsiteY0" fmla="*/ 0 h 474429"/>
                <a:gd name="connsiteX1" fmla="*/ 419547 w 419547"/>
                <a:gd name="connsiteY1" fmla="*/ 232205 h 474429"/>
                <a:gd name="connsiteX2" fmla="*/ 367475 w 419547"/>
                <a:gd name="connsiteY2" fmla="*/ 262269 h 474429"/>
                <a:gd name="connsiteX3" fmla="*/ 367474 w 419547"/>
                <a:gd name="connsiteY3" fmla="*/ 262268 h 474429"/>
                <a:gd name="connsiteX4" fmla="*/ 0 w 419547"/>
                <a:gd name="connsiteY4" fmla="*/ 474429 h 474429"/>
                <a:gd name="connsiteX5" fmla="*/ 0 w 419547"/>
                <a:gd name="connsiteY5" fmla="*/ 404999 h 474429"/>
                <a:gd name="connsiteX6" fmla="*/ 337410 w 419547"/>
                <a:gd name="connsiteY6" fmla="*/ 210196 h 474429"/>
                <a:gd name="connsiteX7" fmla="*/ 250769 w 419547"/>
                <a:gd name="connsiteY7" fmla="*/ 60128 h 474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9547" h="474429">
                  <a:moveTo>
                    <a:pt x="285484" y="0"/>
                  </a:moveTo>
                  <a:lnTo>
                    <a:pt x="419547" y="232205"/>
                  </a:lnTo>
                  <a:lnTo>
                    <a:pt x="367475" y="262269"/>
                  </a:lnTo>
                  <a:lnTo>
                    <a:pt x="367474" y="262268"/>
                  </a:lnTo>
                  <a:lnTo>
                    <a:pt x="0" y="474429"/>
                  </a:lnTo>
                  <a:lnTo>
                    <a:pt x="0" y="404999"/>
                  </a:lnTo>
                  <a:lnTo>
                    <a:pt x="337410" y="210196"/>
                  </a:lnTo>
                  <a:lnTo>
                    <a:pt x="250769" y="60128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110353" y="5341158"/>
              <a:ext cx="1809734" cy="236920"/>
              <a:chOff x="5110353" y="5341158"/>
              <a:chExt cx="1809734" cy="236920"/>
            </a:xfrm>
          </p:grpSpPr>
          <p:sp>
            <p:nvSpPr>
              <p:cNvPr id="16" name="任意多边形 44"/>
              <p:cNvSpPr/>
              <p:nvPr/>
            </p:nvSpPr>
            <p:spPr>
              <a:xfrm>
                <a:off x="5110353" y="5341158"/>
                <a:ext cx="1809734" cy="236920"/>
              </a:xfrm>
              <a:custGeom>
                <a:avLst/>
                <a:gdLst>
                  <a:gd name="connsiteX0" fmla="*/ 0 w 1258090"/>
                  <a:gd name="connsiteY0" fmla="*/ 0 h 164702"/>
                  <a:gd name="connsiteX1" fmla="*/ 1258090 w 1258090"/>
                  <a:gd name="connsiteY1" fmla="*/ 0 h 164702"/>
                  <a:gd name="connsiteX2" fmla="*/ 1093388 w 1258090"/>
                  <a:gd name="connsiteY2" fmla="*/ 164702 h 164702"/>
                  <a:gd name="connsiteX3" fmla="*/ 164702 w 1258090"/>
                  <a:gd name="connsiteY3" fmla="*/ 164702 h 164702"/>
                  <a:gd name="connsiteX4" fmla="*/ 0 w 1258090"/>
                  <a:gd name="connsiteY4" fmla="*/ 0 h 164702"/>
                  <a:gd name="connsiteX0-1" fmla="*/ 1258090 w 1349530"/>
                  <a:gd name="connsiteY0-2" fmla="*/ 0 h 164702"/>
                  <a:gd name="connsiteX1-3" fmla="*/ 1093388 w 1349530"/>
                  <a:gd name="connsiteY1-4" fmla="*/ 164702 h 164702"/>
                  <a:gd name="connsiteX2-5" fmla="*/ 164702 w 1349530"/>
                  <a:gd name="connsiteY2-6" fmla="*/ 164702 h 164702"/>
                  <a:gd name="connsiteX3-7" fmla="*/ 0 w 1349530"/>
                  <a:gd name="connsiteY3-8" fmla="*/ 0 h 164702"/>
                  <a:gd name="connsiteX4-9" fmla="*/ 1349530 w 1349530"/>
                  <a:gd name="connsiteY4-10" fmla="*/ 91440 h 164702"/>
                  <a:gd name="connsiteX0-11" fmla="*/ 1258090 w 1258090"/>
                  <a:gd name="connsiteY0-12" fmla="*/ 0 h 164702"/>
                  <a:gd name="connsiteX1-13" fmla="*/ 1093388 w 1258090"/>
                  <a:gd name="connsiteY1-14" fmla="*/ 164702 h 164702"/>
                  <a:gd name="connsiteX2-15" fmla="*/ 164702 w 1258090"/>
                  <a:gd name="connsiteY2-16" fmla="*/ 164702 h 164702"/>
                  <a:gd name="connsiteX3-17" fmla="*/ 0 w 1258090"/>
                  <a:gd name="connsiteY3-18" fmla="*/ 0 h 1647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58090" h="164702">
                    <a:moveTo>
                      <a:pt x="1258090" y="0"/>
                    </a:moveTo>
                    <a:lnTo>
                      <a:pt x="1093388" y="164702"/>
                    </a:lnTo>
                    <a:lnTo>
                      <a:pt x="164702" y="164702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rgbClr val="01E2BC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51"/>
              <p:cNvSpPr/>
              <p:nvPr/>
            </p:nvSpPr>
            <p:spPr>
              <a:xfrm rot="10800000">
                <a:off x="5347127" y="5459616"/>
                <a:ext cx="1350397" cy="118460"/>
              </a:xfrm>
              <a:custGeom>
                <a:avLst/>
                <a:gdLst>
                  <a:gd name="connsiteX0" fmla="*/ 857772 w 938768"/>
                  <a:gd name="connsiteY0" fmla="*/ 82351 h 82351"/>
                  <a:gd name="connsiteX1" fmla="*/ 80996 w 938768"/>
                  <a:gd name="connsiteY1" fmla="*/ 82351 h 82351"/>
                  <a:gd name="connsiteX2" fmla="*/ 0 w 938768"/>
                  <a:gd name="connsiteY2" fmla="*/ 1355 h 82351"/>
                  <a:gd name="connsiteX3" fmla="*/ 0 w 938768"/>
                  <a:gd name="connsiteY3" fmla="*/ 0 h 82351"/>
                  <a:gd name="connsiteX4" fmla="*/ 938768 w 938768"/>
                  <a:gd name="connsiteY4" fmla="*/ 0 h 82351"/>
                  <a:gd name="connsiteX5" fmla="*/ 938768 w 938768"/>
                  <a:gd name="connsiteY5" fmla="*/ 1355 h 82351"/>
                  <a:gd name="connsiteX6" fmla="*/ 857772 w 938768"/>
                  <a:gd name="connsiteY6" fmla="*/ 82351 h 82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8768" h="82351">
                    <a:moveTo>
                      <a:pt x="857772" y="82351"/>
                    </a:moveTo>
                    <a:lnTo>
                      <a:pt x="80996" y="82351"/>
                    </a:lnTo>
                    <a:lnTo>
                      <a:pt x="0" y="1355"/>
                    </a:lnTo>
                    <a:lnTo>
                      <a:pt x="0" y="0"/>
                    </a:lnTo>
                    <a:lnTo>
                      <a:pt x="938768" y="0"/>
                    </a:lnTo>
                    <a:lnTo>
                      <a:pt x="938768" y="1355"/>
                    </a:lnTo>
                    <a:lnTo>
                      <a:pt x="857772" y="82351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53"/>
            <p:cNvSpPr/>
            <p:nvPr/>
          </p:nvSpPr>
          <p:spPr>
            <a:xfrm>
              <a:off x="4675245" y="5341158"/>
              <a:ext cx="435108" cy="114322"/>
            </a:xfrm>
            <a:custGeom>
              <a:avLst/>
              <a:gdLst>
                <a:gd name="connsiteX0" fmla="*/ 404276 w 474126"/>
                <a:gd name="connsiteY0" fmla="*/ 69850 h 69850"/>
                <a:gd name="connsiteX1" fmla="*/ 69850 w 474126"/>
                <a:gd name="connsiteY1" fmla="*/ 69850 h 69850"/>
                <a:gd name="connsiteX2" fmla="*/ 0 w 474126"/>
                <a:gd name="connsiteY2" fmla="*/ 0 h 69850"/>
                <a:gd name="connsiteX3" fmla="*/ 474126 w 474126"/>
                <a:gd name="connsiteY3" fmla="*/ 0 h 69850"/>
                <a:gd name="connsiteX4" fmla="*/ 404276 w 474126"/>
                <a:gd name="connsiteY4" fmla="*/ 69850 h 69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4126" h="69850">
                  <a:moveTo>
                    <a:pt x="404276" y="69850"/>
                  </a:moveTo>
                  <a:lnTo>
                    <a:pt x="69850" y="69850"/>
                  </a:lnTo>
                  <a:lnTo>
                    <a:pt x="0" y="0"/>
                  </a:lnTo>
                  <a:lnTo>
                    <a:pt x="474126" y="0"/>
                  </a:lnTo>
                  <a:lnTo>
                    <a:pt x="404276" y="69850"/>
                  </a:lnTo>
                  <a:close/>
                </a:path>
              </a:pathLst>
            </a:custGeom>
            <a:solidFill>
              <a:srgbClr val="01E2BC"/>
            </a:solidFill>
            <a:ln w="3175">
              <a:noFill/>
            </a:ln>
            <a:effectLst>
              <a:innerShdw blurRad="254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631394" y="5381691"/>
              <a:ext cx="707830" cy="0"/>
              <a:chOff x="1631394" y="5381691"/>
              <a:chExt cx="707830" cy="0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1631394" y="5381691"/>
                <a:ext cx="707830" cy="0"/>
              </a:xfrm>
              <a:prstGeom prst="line">
                <a:avLst/>
              </a:prstGeom>
              <a:noFill/>
              <a:ln w="6350">
                <a:solidFill>
                  <a:srgbClr val="01E2BC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2246738" y="5381691"/>
                <a:ext cx="92485" cy="0"/>
              </a:xfrm>
              <a:prstGeom prst="line">
                <a:avLst/>
              </a:prstGeom>
              <a:noFill/>
              <a:ln w="28575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8" name="矩形 17"/>
          <p:cNvSpPr/>
          <p:nvPr/>
        </p:nvSpPr>
        <p:spPr>
          <a:xfrm>
            <a:off x="736631" y="457362"/>
            <a:ext cx="1725930" cy="52197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indent="290195" algn="just"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诊断</a:t>
            </a:r>
            <a:r>
              <a:rPr lang="en-US" altLang="zh-CN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zh-CN" sz="2800" kern="1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83941" y="457362"/>
            <a:ext cx="2440940" cy="52197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>
            <a:spAutoFit/>
          </a:bodyPr>
          <a:lstStyle/>
          <a:p>
            <a:pPr indent="290195" algn="just"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解决方案</a:t>
            </a:r>
            <a:r>
              <a:rPr lang="en-US" altLang="zh-CN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800" b="1" kern="1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zh-CN" sz="2800" kern="1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764517" y="1580924"/>
            <a:ext cx="1628775" cy="1628773"/>
            <a:chOff x="912586" y="2178144"/>
            <a:chExt cx="1451429" cy="1451427"/>
          </a:xfrm>
        </p:grpSpPr>
        <p:sp>
          <p:nvSpPr>
            <p:cNvPr id="21" name="椭圆 20"/>
            <p:cNvSpPr/>
            <p:nvPr/>
          </p:nvSpPr>
          <p:spPr>
            <a:xfrm>
              <a:off x="1040447" y="2306004"/>
              <a:ext cx="1195707" cy="1195706"/>
            </a:xfrm>
            <a:prstGeom prst="ellipse">
              <a:avLst/>
            </a:prstGeom>
            <a:noFill/>
            <a:ln>
              <a:solidFill>
                <a:srgbClr val="01E2BC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217725" y="2483282"/>
              <a:ext cx="841151" cy="84115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912586" y="2178144"/>
              <a:ext cx="1451429" cy="1451427"/>
              <a:chOff x="912586" y="2178144"/>
              <a:chExt cx="1451429" cy="1451427"/>
            </a:xfrm>
          </p:grpSpPr>
          <p:sp>
            <p:nvSpPr>
              <p:cNvPr id="24" name="任意多边形 35"/>
              <p:cNvSpPr/>
              <p:nvPr/>
            </p:nvSpPr>
            <p:spPr>
              <a:xfrm rot="2700000" flipH="1">
                <a:off x="1437207" y="2178144"/>
                <a:ext cx="402187" cy="402187"/>
              </a:xfrm>
              <a:custGeom>
                <a:avLst/>
                <a:gdLst>
                  <a:gd name="connsiteX0" fmla="*/ 778092 w 1198270"/>
                  <a:gd name="connsiteY0" fmla="*/ 420179 h 1198271"/>
                  <a:gd name="connsiteX1" fmla="*/ 123636 w 1198270"/>
                  <a:gd name="connsiteY1" fmla="*/ 30187 h 1198271"/>
                  <a:gd name="connsiteX2" fmla="*/ 0 w 1198270"/>
                  <a:gd name="connsiteY2" fmla="*/ 0 h 1198271"/>
                  <a:gd name="connsiteX3" fmla="*/ 0 w 1198270"/>
                  <a:gd name="connsiteY3" fmla="*/ 1198270 h 1198271"/>
                  <a:gd name="connsiteX4" fmla="*/ 1198270 w 1198270"/>
                  <a:gd name="connsiteY4" fmla="*/ 1198271 h 1198271"/>
                  <a:gd name="connsiteX5" fmla="*/ 1168084 w 1198270"/>
                  <a:gd name="connsiteY5" fmla="*/ 1074635 h 1198271"/>
                  <a:gd name="connsiteX6" fmla="*/ 778092 w 1198270"/>
                  <a:gd name="connsiteY6" fmla="*/ 420179 h 1198271"/>
                  <a:gd name="connsiteX0-1" fmla="*/ 0 w 1198270"/>
                  <a:gd name="connsiteY0-2" fmla="*/ 1198270 h 1289710"/>
                  <a:gd name="connsiteX1-3" fmla="*/ 1198270 w 1198270"/>
                  <a:gd name="connsiteY1-4" fmla="*/ 1198271 h 1289710"/>
                  <a:gd name="connsiteX2-5" fmla="*/ 1168084 w 1198270"/>
                  <a:gd name="connsiteY2-6" fmla="*/ 1074635 h 1289710"/>
                  <a:gd name="connsiteX3-7" fmla="*/ 778092 w 1198270"/>
                  <a:gd name="connsiteY3-8" fmla="*/ 420179 h 1289710"/>
                  <a:gd name="connsiteX4-9" fmla="*/ 123636 w 1198270"/>
                  <a:gd name="connsiteY4-10" fmla="*/ 30187 h 1289710"/>
                  <a:gd name="connsiteX5-11" fmla="*/ 0 w 1198270"/>
                  <a:gd name="connsiteY5-12" fmla="*/ 0 h 1289710"/>
                  <a:gd name="connsiteX6-13" fmla="*/ 91440 w 1198270"/>
                  <a:gd name="connsiteY6-14" fmla="*/ 1289710 h 1289710"/>
                  <a:gd name="connsiteX0-15" fmla="*/ 1198270 w 1198270"/>
                  <a:gd name="connsiteY0-16" fmla="*/ 1198271 h 1289710"/>
                  <a:gd name="connsiteX1-17" fmla="*/ 1168084 w 1198270"/>
                  <a:gd name="connsiteY1-18" fmla="*/ 1074635 h 1289710"/>
                  <a:gd name="connsiteX2-19" fmla="*/ 778092 w 1198270"/>
                  <a:gd name="connsiteY2-20" fmla="*/ 420179 h 1289710"/>
                  <a:gd name="connsiteX3-21" fmla="*/ 123636 w 1198270"/>
                  <a:gd name="connsiteY3-22" fmla="*/ 30187 h 1289710"/>
                  <a:gd name="connsiteX4-23" fmla="*/ 0 w 1198270"/>
                  <a:gd name="connsiteY4-24" fmla="*/ 0 h 1289710"/>
                  <a:gd name="connsiteX5-25" fmla="*/ 91440 w 1198270"/>
                  <a:gd name="connsiteY5-26" fmla="*/ 1289710 h 1289710"/>
                  <a:gd name="connsiteX0-27" fmla="*/ 1198270 w 1198270"/>
                  <a:gd name="connsiteY0-28" fmla="*/ 1198271 h 1198271"/>
                  <a:gd name="connsiteX1-29" fmla="*/ 1168084 w 1198270"/>
                  <a:gd name="connsiteY1-30" fmla="*/ 1074635 h 1198271"/>
                  <a:gd name="connsiteX2-31" fmla="*/ 778092 w 1198270"/>
                  <a:gd name="connsiteY2-32" fmla="*/ 420179 h 1198271"/>
                  <a:gd name="connsiteX3-33" fmla="*/ 123636 w 1198270"/>
                  <a:gd name="connsiteY3-34" fmla="*/ 30187 h 1198271"/>
                  <a:gd name="connsiteX4-35" fmla="*/ 0 w 1198270"/>
                  <a:gd name="connsiteY4-36" fmla="*/ 0 h 1198271"/>
                  <a:gd name="connsiteX0-37" fmla="*/ 1168084 w 1168084"/>
                  <a:gd name="connsiteY0-38" fmla="*/ 1074635 h 1074635"/>
                  <a:gd name="connsiteX1-39" fmla="*/ 778092 w 1168084"/>
                  <a:gd name="connsiteY1-40" fmla="*/ 420179 h 1074635"/>
                  <a:gd name="connsiteX2-41" fmla="*/ 123636 w 1168084"/>
                  <a:gd name="connsiteY2-42" fmla="*/ 30187 h 1074635"/>
                  <a:gd name="connsiteX3-43" fmla="*/ 0 w 1168084"/>
                  <a:gd name="connsiteY3-44" fmla="*/ 0 h 1074635"/>
                  <a:gd name="connsiteX0-45" fmla="*/ 1044448 w 1044448"/>
                  <a:gd name="connsiteY0-46" fmla="*/ 1044448 h 1044448"/>
                  <a:gd name="connsiteX1-47" fmla="*/ 654456 w 1044448"/>
                  <a:gd name="connsiteY1-48" fmla="*/ 389992 h 1044448"/>
                  <a:gd name="connsiteX2-49" fmla="*/ 0 w 1044448"/>
                  <a:gd name="connsiteY2-50" fmla="*/ 0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1044448" y="1044448"/>
                    </a:moveTo>
                    <a:cubicBezTo>
                      <a:pt x="973540" y="804879"/>
                      <a:pt x="843542" y="579079"/>
                      <a:pt x="654456" y="389992"/>
                    </a:cubicBezTo>
                    <a:cubicBezTo>
                      <a:pt x="465369" y="200905"/>
                      <a:pt x="239568" y="70908"/>
                      <a:pt x="0" y="0"/>
                    </a:cubicBezTo>
                  </a:path>
                </a:pathLst>
              </a:custGeom>
              <a:noFill/>
              <a:ln w="762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34"/>
              <p:cNvSpPr/>
              <p:nvPr/>
            </p:nvSpPr>
            <p:spPr>
              <a:xfrm rot="2700000" flipH="1">
                <a:off x="912586" y="2702764"/>
                <a:ext cx="402187" cy="402187"/>
              </a:xfrm>
              <a:custGeom>
                <a:avLst/>
                <a:gdLst>
                  <a:gd name="connsiteX0" fmla="*/ 1198270 w 1198270"/>
                  <a:gd name="connsiteY0" fmla="*/ 0 h 1198270"/>
                  <a:gd name="connsiteX1" fmla="*/ 0 w 1198270"/>
                  <a:gd name="connsiteY1" fmla="*/ 1 h 1198270"/>
                  <a:gd name="connsiteX2" fmla="*/ 0 w 1198270"/>
                  <a:gd name="connsiteY2" fmla="*/ 1198270 h 1198270"/>
                  <a:gd name="connsiteX3" fmla="*/ 123636 w 1198270"/>
                  <a:gd name="connsiteY3" fmla="*/ 1168084 h 1198270"/>
                  <a:gd name="connsiteX4" fmla="*/ 778092 w 1198270"/>
                  <a:gd name="connsiteY4" fmla="*/ 778092 h 1198270"/>
                  <a:gd name="connsiteX5" fmla="*/ 1168084 w 1198270"/>
                  <a:gd name="connsiteY5" fmla="*/ 123636 h 1198270"/>
                  <a:gd name="connsiteX6" fmla="*/ 1198270 w 1198270"/>
                  <a:gd name="connsiteY6" fmla="*/ 0 h 1198270"/>
                  <a:gd name="connsiteX0-1" fmla="*/ 1198270 w 1198270"/>
                  <a:gd name="connsiteY0-2" fmla="*/ 0 h 1198270"/>
                  <a:gd name="connsiteX1-3" fmla="*/ 0 w 1198270"/>
                  <a:gd name="connsiteY1-4" fmla="*/ 1198270 h 1198270"/>
                  <a:gd name="connsiteX2-5" fmla="*/ 123636 w 1198270"/>
                  <a:gd name="connsiteY2-6" fmla="*/ 1168084 h 1198270"/>
                  <a:gd name="connsiteX3-7" fmla="*/ 778092 w 1198270"/>
                  <a:gd name="connsiteY3-8" fmla="*/ 778092 h 1198270"/>
                  <a:gd name="connsiteX4-9" fmla="*/ 1168084 w 1198270"/>
                  <a:gd name="connsiteY4-10" fmla="*/ 123636 h 1198270"/>
                  <a:gd name="connsiteX5-11" fmla="*/ 1198270 w 1198270"/>
                  <a:gd name="connsiteY5-12" fmla="*/ 0 h 1198270"/>
                  <a:gd name="connsiteX0-13" fmla="*/ 1074634 w 1074634"/>
                  <a:gd name="connsiteY0-14" fmla="*/ 0 h 1168084"/>
                  <a:gd name="connsiteX1-15" fmla="*/ 0 w 1074634"/>
                  <a:gd name="connsiteY1-16" fmla="*/ 1168084 h 1168084"/>
                  <a:gd name="connsiteX2-17" fmla="*/ 654456 w 1074634"/>
                  <a:gd name="connsiteY2-18" fmla="*/ 778092 h 1168084"/>
                  <a:gd name="connsiteX3-19" fmla="*/ 1044448 w 1074634"/>
                  <a:gd name="connsiteY3-20" fmla="*/ 123636 h 1168084"/>
                  <a:gd name="connsiteX4-21" fmla="*/ 1074634 w 1074634"/>
                  <a:gd name="connsiteY4-22" fmla="*/ 0 h 1168084"/>
                  <a:gd name="connsiteX0-23" fmla="*/ 1074634 w 1166074"/>
                  <a:gd name="connsiteY0-24" fmla="*/ 0 h 1168084"/>
                  <a:gd name="connsiteX1-25" fmla="*/ 0 w 1166074"/>
                  <a:gd name="connsiteY1-26" fmla="*/ 1168084 h 1168084"/>
                  <a:gd name="connsiteX2-27" fmla="*/ 654456 w 1166074"/>
                  <a:gd name="connsiteY2-28" fmla="*/ 778092 h 1168084"/>
                  <a:gd name="connsiteX3-29" fmla="*/ 1044448 w 1166074"/>
                  <a:gd name="connsiteY3-30" fmla="*/ 123636 h 1168084"/>
                  <a:gd name="connsiteX4-31" fmla="*/ 1166074 w 1166074"/>
                  <a:gd name="connsiteY4-32" fmla="*/ 91440 h 1168084"/>
                  <a:gd name="connsiteX0-33" fmla="*/ 0 w 1166074"/>
                  <a:gd name="connsiteY0-34" fmla="*/ 1077480 h 1077480"/>
                  <a:gd name="connsiteX1-35" fmla="*/ 654456 w 1166074"/>
                  <a:gd name="connsiteY1-36" fmla="*/ 687488 h 1077480"/>
                  <a:gd name="connsiteX2-37" fmla="*/ 1044448 w 1166074"/>
                  <a:gd name="connsiteY2-38" fmla="*/ 33032 h 1077480"/>
                  <a:gd name="connsiteX3-39" fmla="*/ 1166074 w 1166074"/>
                  <a:gd name="connsiteY3-40" fmla="*/ 836 h 1077480"/>
                  <a:gd name="connsiteX0-41" fmla="*/ 0 w 1044448"/>
                  <a:gd name="connsiteY0-42" fmla="*/ 1044448 h 1044448"/>
                  <a:gd name="connsiteX1-43" fmla="*/ 654456 w 1044448"/>
                  <a:gd name="connsiteY1-44" fmla="*/ 654456 h 1044448"/>
                  <a:gd name="connsiteX2-45" fmla="*/ 1044448 w 1044448"/>
                  <a:gd name="connsiteY2-46" fmla="*/ 0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0" y="1044448"/>
                    </a:moveTo>
                    <a:cubicBezTo>
                      <a:pt x="239568" y="973540"/>
                      <a:pt x="465369" y="843543"/>
                      <a:pt x="654456" y="654456"/>
                    </a:cubicBezTo>
                    <a:cubicBezTo>
                      <a:pt x="843543" y="465368"/>
                      <a:pt x="973540" y="239568"/>
                      <a:pt x="1044448" y="0"/>
                    </a:cubicBezTo>
                  </a:path>
                </a:pathLst>
              </a:custGeom>
              <a:noFill/>
              <a:ln w="762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33"/>
              <p:cNvSpPr/>
              <p:nvPr/>
            </p:nvSpPr>
            <p:spPr>
              <a:xfrm rot="2700000" flipH="1">
                <a:off x="1961828" y="2702764"/>
                <a:ext cx="402187" cy="402187"/>
              </a:xfrm>
              <a:custGeom>
                <a:avLst/>
                <a:gdLst>
                  <a:gd name="connsiteX0" fmla="*/ 1198269 w 1198269"/>
                  <a:gd name="connsiteY0" fmla="*/ 0 h 1198270"/>
                  <a:gd name="connsiteX1" fmla="*/ 1074634 w 1198269"/>
                  <a:gd name="connsiteY1" fmla="*/ 30186 h 1198270"/>
                  <a:gd name="connsiteX2" fmla="*/ 420178 w 1198269"/>
                  <a:gd name="connsiteY2" fmla="*/ 420178 h 1198270"/>
                  <a:gd name="connsiteX3" fmla="*/ 30186 w 1198269"/>
                  <a:gd name="connsiteY3" fmla="*/ 1074634 h 1198270"/>
                  <a:gd name="connsiteX4" fmla="*/ 0 w 1198269"/>
                  <a:gd name="connsiteY4" fmla="*/ 1198270 h 1198270"/>
                  <a:gd name="connsiteX5" fmla="*/ 1198269 w 1198269"/>
                  <a:gd name="connsiteY5" fmla="*/ 1198269 h 1198270"/>
                  <a:gd name="connsiteX6" fmla="*/ 1198269 w 1198269"/>
                  <a:gd name="connsiteY6" fmla="*/ 0 h 1198270"/>
                  <a:gd name="connsiteX0-1" fmla="*/ 1198269 w 1289709"/>
                  <a:gd name="connsiteY0-2" fmla="*/ 1198269 h 1289709"/>
                  <a:gd name="connsiteX1-3" fmla="*/ 1198269 w 1289709"/>
                  <a:gd name="connsiteY1-4" fmla="*/ 0 h 1289709"/>
                  <a:gd name="connsiteX2-5" fmla="*/ 1074634 w 1289709"/>
                  <a:gd name="connsiteY2-6" fmla="*/ 30186 h 1289709"/>
                  <a:gd name="connsiteX3-7" fmla="*/ 420178 w 1289709"/>
                  <a:gd name="connsiteY3-8" fmla="*/ 420178 h 1289709"/>
                  <a:gd name="connsiteX4-9" fmla="*/ 30186 w 1289709"/>
                  <a:gd name="connsiteY4-10" fmla="*/ 1074634 h 1289709"/>
                  <a:gd name="connsiteX5-11" fmla="*/ 0 w 1289709"/>
                  <a:gd name="connsiteY5-12" fmla="*/ 1198270 h 1289709"/>
                  <a:gd name="connsiteX6-13" fmla="*/ 1289709 w 1289709"/>
                  <a:gd name="connsiteY6-14" fmla="*/ 1289709 h 1289709"/>
                  <a:gd name="connsiteX0-15" fmla="*/ 1198269 w 1198269"/>
                  <a:gd name="connsiteY0-16" fmla="*/ 1198269 h 1198270"/>
                  <a:gd name="connsiteX1-17" fmla="*/ 1198269 w 1198269"/>
                  <a:gd name="connsiteY1-18" fmla="*/ 0 h 1198270"/>
                  <a:gd name="connsiteX2-19" fmla="*/ 1074634 w 1198269"/>
                  <a:gd name="connsiteY2-20" fmla="*/ 30186 h 1198270"/>
                  <a:gd name="connsiteX3-21" fmla="*/ 420178 w 1198269"/>
                  <a:gd name="connsiteY3-22" fmla="*/ 420178 h 1198270"/>
                  <a:gd name="connsiteX4-23" fmla="*/ 30186 w 1198269"/>
                  <a:gd name="connsiteY4-24" fmla="*/ 1074634 h 1198270"/>
                  <a:gd name="connsiteX5-25" fmla="*/ 0 w 1198269"/>
                  <a:gd name="connsiteY5-26" fmla="*/ 1198270 h 1198270"/>
                  <a:gd name="connsiteX0-27" fmla="*/ 1198269 w 1198269"/>
                  <a:gd name="connsiteY0-28" fmla="*/ 0 h 1198270"/>
                  <a:gd name="connsiteX1-29" fmla="*/ 1074634 w 1198269"/>
                  <a:gd name="connsiteY1-30" fmla="*/ 30186 h 1198270"/>
                  <a:gd name="connsiteX2-31" fmla="*/ 420178 w 1198269"/>
                  <a:gd name="connsiteY2-32" fmla="*/ 420178 h 1198270"/>
                  <a:gd name="connsiteX3-33" fmla="*/ 30186 w 1198269"/>
                  <a:gd name="connsiteY3-34" fmla="*/ 1074634 h 1198270"/>
                  <a:gd name="connsiteX4-35" fmla="*/ 0 w 1198269"/>
                  <a:gd name="connsiteY4-36" fmla="*/ 1198270 h 1198270"/>
                  <a:gd name="connsiteX0-37" fmla="*/ 1074634 w 1074634"/>
                  <a:gd name="connsiteY0-38" fmla="*/ 0 h 1168084"/>
                  <a:gd name="connsiteX1-39" fmla="*/ 420178 w 1074634"/>
                  <a:gd name="connsiteY1-40" fmla="*/ 389992 h 1168084"/>
                  <a:gd name="connsiteX2-41" fmla="*/ 30186 w 1074634"/>
                  <a:gd name="connsiteY2-42" fmla="*/ 1044448 h 1168084"/>
                  <a:gd name="connsiteX3-43" fmla="*/ 0 w 1074634"/>
                  <a:gd name="connsiteY3-44" fmla="*/ 1168084 h 1168084"/>
                  <a:gd name="connsiteX0-45" fmla="*/ 1044448 w 1044448"/>
                  <a:gd name="connsiteY0-46" fmla="*/ 0 h 1044448"/>
                  <a:gd name="connsiteX1-47" fmla="*/ 389992 w 1044448"/>
                  <a:gd name="connsiteY1-48" fmla="*/ 389992 h 1044448"/>
                  <a:gd name="connsiteX2-49" fmla="*/ 0 w 1044448"/>
                  <a:gd name="connsiteY2-50" fmla="*/ 1044448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1044448" y="0"/>
                    </a:moveTo>
                    <a:cubicBezTo>
                      <a:pt x="804880" y="70908"/>
                      <a:pt x="579079" y="200905"/>
                      <a:pt x="389992" y="389992"/>
                    </a:cubicBezTo>
                    <a:cubicBezTo>
                      <a:pt x="200905" y="579079"/>
                      <a:pt x="70908" y="804879"/>
                      <a:pt x="0" y="1044448"/>
                    </a:cubicBezTo>
                  </a:path>
                </a:pathLst>
              </a:custGeom>
              <a:noFill/>
              <a:ln w="762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31"/>
              <p:cNvSpPr/>
              <p:nvPr/>
            </p:nvSpPr>
            <p:spPr>
              <a:xfrm rot="2700000" flipH="1">
                <a:off x="1437207" y="3227384"/>
                <a:ext cx="402187" cy="402187"/>
              </a:xfrm>
              <a:custGeom>
                <a:avLst/>
                <a:gdLst>
                  <a:gd name="connsiteX0" fmla="*/ 1198269 w 1198269"/>
                  <a:gd name="connsiteY0" fmla="*/ 0 h 1198269"/>
                  <a:gd name="connsiteX1" fmla="*/ 0 w 1198269"/>
                  <a:gd name="connsiteY1" fmla="*/ 0 h 1198269"/>
                  <a:gd name="connsiteX2" fmla="*/ 30186 w 1198269"/>
                  <a:gd name="connsiteY2" fmla="*/ 123635 h 1198269"/>
                  <a:gd name="connsiteX3" fmla="*/ 420178 w 1198269"/>
                  <a:gd name="connsiteY3" fmla="*/ 778091 h 1198269"/>
                  <a:gd name="connsiteX4" fmla="*/ 1074634 w 1198269"/>
                  <a:gd name="connsiteY4" fmla="*/ 1168083 h 1198269"/>
                  <a:gd name="connsiteX5" fmla="*/ 1198269 w 1198269"/>
                  <a:gd name="connsiteY5" fmla="*/ 1198269 h 1198269"/>
                  <a:gd name="connsiteX6" fmla="*/ 1198269 w 1198269"/>
                  <a:gd name="connsiteY6" fmla="*/ 0 h 1198269"/>
                  <a:gd name="connsiteX0-1" fmla="*/ 1198269 w 1289709"/>
                  <a:gd name="connsiteY0-2" fmla="*/ 0 h 1198269"/>
                  <a:gd name="connsiteX1-3" fmla="*/ 0 w 1289709"/>
                  <a:gd name="connsiteY1-4" fmla="*/ 0 h 1198269"/>
                  <a:gd name="connsiteX2-5" fmla="*/ 30186 w 1289709"/>
                  <a:gd name="connsiteY2-6" fmla="*/ 123635 h 1198269"/>
                  <a:gd name="connsiteX3-7" fmla="*/ 420178 w 1289709"/>
                  <a:gd name="connsiteY3-8" fmla="*/ 778091 h 1198269"/>
                  <a:gd name="connsiteX4-9" fmla="*/ 1074634 w 1289709"/>
                  <a:gd name="connsiteY4-10" fmla="*/ 1168083 h 1198269"/>
                  <a:gd name="connsiteX5-11" fmla="*/ 1198269 w 1289709"/>
                  <a:gd name="connsiteY5-12" fmla="*/ 1198269 h 1198269"/>
                  <a:gd name="connsiteX6-13" fmla="*/ 1289709 w 1289709"/>
                  <a:gd name="connsiteY6-14" fmla="*/ 91440 h 1198269"/>
                  <a:gd name="connsiteX0-15" fmla="*/ 0 w 1289709"/>
                  <a:gd name="connsiteY0-16" fmla="*/ 0 h 1198269"/>
                  <a:gd name="connsiteX1-17" fmla="*/ 30186 w 1289709"/>
                  <a:gd name="connsiteY1-18" fmla="*/ 123635 h 1198269"/>
                  <a:gd name="connsiteX2-19" fmla="*/ 420178 w 1289709"/>
                  <a:gd name="connsiteY2-20" fmla="*/ 778091 h 1198269"/>
                  <a:gd name="connsiteX3-21" fmla="*/ 1074634 w 1289709"/>
                  <a:gd name="connsiteY3-22" fmla="*/ 1168083 h 1198269"/>
                  <a:gd name="connsiteX4-23" fmla="*/ 1198269 w 1289709"/>
                  <a:gd name="connsiteY4-24" fmla="*/ 1198269 h 1198269"/>
                  <a:gd name="connsiteX5-25" fmla="*/ 1289709 w 1289709"/>
                  <a:gd name="connsiteY5-26" fmla="*/ 91440 h 1198269"/>
                  <a:gd name="connsiteX0-27" fmla="*/ 0 w 1198269"/>
                  <a:gd name="connsiteY0-28" fmla="*/ 0 h 1198269"/>
                  <a:gd name="connsiteX1-29" fmla="*/ 30186 w 1198269"/>
                  <a:gd name="connsiteY1-30" fmla="*/ 123635 h 1198269"/>
                  <a:gd name="connsiteX2-31" fmla="*/ 420178 w 1198269"/>
                  <a:gd name="connsiteY2-32" fmla="*/ 778091 h 1198269"/>
                  <a:gd name="connsiteX3-33" fmla="*/ 1074634 w 1198269"/>
                  <a:gd name="connsiteY3-34" fmla="*/ 1168083 h 1198269"/>
                  <a:gd name="connsiteX4-35" fmla="*/ 1198269 w 1198269"/>
                  <a:gd name="connsiteY4-36" fmla="*/ 1198269 h 1198269"/>
                  <a:gd name="connsiteX0-37" fmla="*/ 0 w 1074634"/>
                  <a:gd name="connsiteY0-38" fmla="*/ 0 h 1168083"/>
                  <a:gd name="connsiteX1-39" fmla="*/ 30186 w 1074634"/>
                  <a:gd name="connsiteY1-40" fmla="*/ 123635 h 1168083"/>
                  <a:gd name="connsiteX2-41" fmla="*/ 420178 w 1074634"/>
                  <a:gd name="connsiteY2-42" fmla="*/ 778091 h 1168083"/>
                  <a:gd name="connsiteX3-43" fmla="*/ 1074634 w 1074634"/>
                  <a:gd name="connsiteY3-44" fmla="*/ 1168083 h 1168083"/>
                  <a:gd name="connsiteX0-45" fmla="*/ 0 w 1044448"/>
                  <a:gd name="connsiteY0-46" fmla="*/ 0 h 1044448"/>
                  <a:gd name="connsiteX1-47" fmla="*/ 389992 w 1044448"/>
                  <a:gd name="connsiteY1-48" fmla="*/ 654456 h 1044448"/>
                  <a:gd name="connsiteX2-49" fmla="*/ 1044448 w 1044448"/>
                  <a:gd name="connsiteY2-50" fmla="*/ 1044448 h 104444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044448" h="1044448">
                    <a:moveTo>
                      <a:pt x="0" y="0"/>
                    </a:moveTo>
                    <a:cubicBezTo>
                      <a:pt x="70908" y="239568"/>
                      <a:pt x="200905" y="465369"/>
                      <a:pt x="389992" y="654456"/>
                    </a:cubicBezTo>
                    <a:cubicBezTo>
                      <a:pt x="579079" y="843542"/>
                      <a:pt x="804879" y="973540"/>
                      <a:pt x="1044448" y="1044448"/>
                    </a:cubicBezTo>
                  </a:path>
                </a:pathLst>
              </a:custGeom>
              <a:noFill/>
              <a:ln w="76200">
                <a:solidFill>
                  <a:srgbClr val="01E2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5345234" y="3336318"/>
            <a:ext cx="3025140" cy="2324100"/>
            <a:chOff x="197266" y="3785293"/>
            <a:chExt cx="3025140" cy="2324100"/>
          </a:xfrm>
        </p:grpSpPr>
        <p:sp>
          <p:nvSpPr>
            <p:cNvPr id="29" name="TextBox 31"/>
            <p:cNvSpPr txBox="1"/>
            <p:nvPr/>
          </p:nvSpPr>
          <p:spPr>
            <a:xfrm flipH="1">
              <a:off x="197266" y="3785293"/>
              <a:ext cx="2387715" cy="33718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charset="-122"/>
                </a:defRPr>
              </a:lvl1pPr>
            </a:lstStyle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 smtClean="0">
                  <a:solidFill>
                    <a:srgbClr val="01E2BC"/>
                  </a:solidFill>
                  <a:effectLst>
                    <a:outerShdw blurRad="266700" algn="tl" rotWithShape="0">
                      <a:schemeClr val="tx2">
                        <a:lumMod val="40000"/>
                        <a:lumOff val="60000"/>
                        <a:alpha val="55000"/>
                      </a:schemeClr>
                    </a:outerShdw>
                  </a:effectLst>
                  <a:latin typeface="Arial Rounded MT Bold" panose="020F0704030504030204" pitchFamily="34" charset="0"/>
                  <a:cs typeface="Times New Roman" panose="02020603050405020304" pitchFamily="18" charset="0"/>
                </a:rPr>
                <a:t>开源硬件</a:t>
              </a:r>
              <a:endParaRPr lang="zh-CN" altLang="en-US" sz="2000" dirty="0">
                <a:solidFill>
                  <a:srgbClr val="01E2BC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32"/>
            <p:cNvSpPr txBox="1"/>
            <p:nvPr/>
          </p:nvSpPr>
          <p:spPr>
            <a:xfrm>
              <a:off x="397291" y="4099618"/>
              <a:ext cx="2825115" cy="200977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使用同样的主板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开发不同的功能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激发学生参与兴趣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拓展视野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1" name="椭圆 76"/>
          <p:cNvSpPr/>
          <p:nvPr/>
        </p:nvSpPr>
        <p:spPr>
          <a:xfrm>
            <a:off x="6413804" y="2232631"/>
            <a:ext cx="330200" cy="324317"/>
          </a:xfrm>
          <a:custGeom>
            <a:avLst/>
            <a:gdLst>
              <a:gd name="connsiteX0" fmla="*/ 263943 w 337806"/>
              <a:gd name="connsiteY0" fmla="*/ 169863 h 331788"/>
              <a:gd name="connsiteX1" fmla="*/ 270568 w 337806"/>
              <a:gd name="connsiteY1" fmla="*/ 171180 h 331788"/>
              <a:gd name="connsiteX2" fmla="*/ 336813 w 337806"/>
              <a:gd name="connsiteY2" fmla="*/ 229104 h 331788"/>
              <a:gd name="connsiteX3" fmla="*/ 336813 w 337806"/>
              <a:gd name="connsiteY3" fmla="*/ 238319 h 331788"/>
              <a:gd name="connsiteX4" fmla="*/ 270568 w 337806"/>
              <a:gd name="connsiteY4" fmla="*/ 296244 h 331788"/>
              <a:gd name="connsiteX5" fmla="*/ 266593 w 337806"/>
              <a:gd name="connsiteY5" fmla="*/ 298877 h 331788"/>
              <a:gd name="connsiteX6" fmla="*/ 263943 w 337806"/>
              <a:gd name="connsiteY6" fmla="*/ 297560 h 331788"/>
              <a:gd name="connsiteX7" fmla="*/ 259968 w 337806"/>
              <a:gd name="connsiteY7" fmla="*/ 292294 h 331788"/>
              <a:gd name="connsiteX8" fmla="*/ 259968 w 337806"/>
              <a:gd name="connsiteY8" fmla="*/ 260699 h 331788"/>
              <a:gd name="connsiteX9" fmla="*/ 161925 w 337806"/>
              <a:gd name="connsiteY9" fmla="*/ 331788 h 331788"/>
              <a:gd name="connsiteX10" fmla="*/ 259968 w 337806"/>
              <a:gd name="connsiteY10" fmla="*/ 208041 h 331788"/>
              <a:gd name="connsiteX11" fmla="*/ 259968 w 337806"/>
              <a:gd name="connsiteY11" fmla="*/ 176445 h 331788"/>
              <a:gd name="connsiteX12" fmla="*/ 263943 w 337806"/>
              <a:gd name="connsiteY12" fmla="*/ 169863 h 331788"/>
              <a:gd name="connsiteX13" fmla="*/ 39587 w 337806"/>
              <a:gd name="connsiteY13" fmla="*/ 0 h 331788"/>
              <a:gd name="connsiteX14" fmla="*/ 273151 w 337806"/>
              <a:gd name="connsiteY14" fmla="*/ 0 h 331788"/>
              <a:gd name="connsiteX15" fmla="*/ 312738 w 337806"/>
              <a:gd name="connsiteY15" fmla="*/ 39487 h 331788"/>
              <a:gd name="connsiteX16" fmla="*/ 312738 w 337806"/>
              <a:gd name="connsiteY16" fmla="*/ 168476 h 331788"/>
              <a:gd name="connsiteX17" fmla="*/ 310099 w 337806"/>
              <a:gd name="connsiteY17" fmla="*/ 180322 h 331788"/>
              <a:gd name="connsiteX18" fmla="*/ 283708 w 337806"/>
              <a:gd name="connsiteY18" fmla="*/ 156630 h 331788"/>
              <a:gd name="connsiteX19" fmla="*/ 255997 w 337806"/>
              <a:gd name="connsiteY19" fmla="*/ 152682 h 331788"/>
              <a:gd name="connsiteX20" fmla="*/ 208492 w 337806"/>
              <a:gd name="connsiteY20" fmla="*/ 102665 h 331788"/>
              <a:gd name="connsiteX21" fmla="*/ 299542 w 337806"/>
              <a:gd name="connsiteY21" fmla="*/ 32905 h 331788"/>
              <a:gd name="connsiteX22" fmla="*/ 155709 w 337806"/>
              <a:gd name="connsiteY22" fmla="*/ 109246 h 331788"/>
              <a:gd name="connsiteX23" fmla="*/ 13196 w 337806"/>
              <a:gd name="connsiteY23" fmla="*/ 32905 h 331788"/>
              <a:gd name="connsiteX24" fmla="*/ 104246 w 337806"/>
              <a:gd name="connsiteY24" fmla="*/ 102665 h 331788"/>
              <a:gd name="connsiteX25" fmla="*/ 29030 w 337806"/>
              <a:gd name="connsiteY25" fmla="*/ 180322 h 331788"/>
              <a:gd name="connsiteX26" fmla="*/ 120081 w 337806"/>
              <a:gd name="connsiteY26" fmla="*/ 114511 h 331788"/>
              <a:gd name="connsiteX27" fmla="*/ 155709 w 337806"/>
              <a:gd name="connsiteY27" fmla="*/ 138203 h 331788"/>
              <a:gd name="connsiteX28" fmla="*/ 192657 w 337806"/>
              <a:gd name="connsiteY28" fmla="*/ 114511 h 331788"/>
              <a:gd name="connsiteX29" fmla="*/ 250718 w 337806"/>
              <a:gd name="connsiteY29" fmla="*/ 155314 h 331788"/>
              <a:gd name="connsiteX30" fmla="*/ 241481 w 337806"/>
              <a:gd name="connsiteY30" fmla="*/ 176374 h 331788"/>
              <a:gd name="connsiteX31" fmla="*/ 241481 w 337806"/>
              <a:gd name="connsiteY31" fmla="*/ 189536 h 331788"/>
              <a:gd name="connsiteX32" fmla="*/ 192657 w 337806"/>
              <a:gd name="connsiteY32" fmla="*/ 207963 h 331788"/>
              <a:gd name="connsiteX33" fmla="*/ 39587 w 337806"/>
              <a:gd name="connsiteY33" fmla="*/ 207963 h 331788"/>
              <a:gd name="connsiteX34" fmla="*/ 0 w 337806"/>
              <a:gd name="connsiteY34" fmla="*/ 168476 h 331788"/>
              <a:gd name="connsiteX35" fmla="*/ 0 w 337806"/>
              <a:gd name="connsiteY35" fmla="*/ 39487 h 331788"/>
              <a:gd name="connsiteX36" fmla="*/ 39587 w 337806"/>
              <a:gd name="connsiteY36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37806" h="331788">
                <a:moveTo>
                  <a:pt x="263943" y="169863"/>
                </a:moveTo>
                <a:cubicBezTo>
                  <a:pt x="266593" y="169863"/>
                  <a:pt x="269243" y="169863"/>
                  <a:pt x="270568" y="171180"/>
                </a:cubicBezTo>
                <a:cubicBezTo>
                  <a:pt x="270568" y="171180"/>
                  <a:pt x="270568" y="171180"/>
                  <a:pt x="336813" y="229104"/>
                </a:cubicBezTo>
                <a:cubicBezTo>
                  <a:pt x="338138" y="231737"/>
                  <a:pt x="338138" y="235686"/>
                  <a:pt x="336813" y="238319"/>
                </a:cubicBezTo>
                <a:cubicBezTo>
                  <a:pt x="336813" y="238319"/>
                  <a:pt x="336813" y="238319"/>
                  <a:pt x="270568" y="296244"/>
                </a:cubicBezTo>
                <a:cubicBezTo>
                  <a:pt x="269243" y="297560"/>
                  <a:pt x="267918" y="298877"/>
                  <a:pt x="266593" y="298877"/>
                </a:cubicBezTo>
                <a:cubicBezTo>
                  <a:pt x="265268" y="298877"/>
                  <a:pt x="265268" y="298877"/>
                  <a:pt x="263943" y="297560"/>
                </a:cubicBezTo>
                <a:cubicBezTo>
                  <a:pt x="261293" y="297560"/>
                  <a:pt x="259968" y="294927"/>
                  <a:pt x="259968" y="292294"/>
                </a:cubicBezTo>
                <a:cubicBezTo>
                  <a:pt x="259968" y="292294"/>
                  <a:pt x="259968" y="292294"/>
                  <a:pt x="259968" y="260699"/>
                </a:cubicBezTo>
                <a:cubicBezTo>
                  <a:pt x="205647" y="260699"/>
                  <a:pt x="180474" y="265965"/>
                  <a:pt x="161925" y="331788"/>
                </a:cubicBezTo>
                <a:cubicBezTo>
                  <a:pt x="161925" y="227788"/>
                  <a:pt x="217571" y="208041"/>
                  <a:pt x="259968" y="208041"/>
                </a:cubicBezTo>
                <a:cubicBezTo>
                  <a:pt x="259968" y="208041"/>
                  <a:pt x="259968" y="208041"/>
                  <a:pt x="259968" y="176445"/>
                </a:cubicBezTo>
                <a:cubicBezTo>
                  <a:pt x="259968" y="173813"/>
                  <a:pt x="261293" y="171180"/>
                  <a:pt x="263943" y="169863"/>
                </a:cubicBezTo>
                <a:close/>
                <a:moveTo>
                  <a:pt x="39587" y="0"/>
                </a:moveTo>
                <a:cubicBezTo>
                  <a:pt x="273151" y="0"/>
                  <a:pt x="273151" y="0"/>
                  <a:pt x="273151" y="0"/>
                </a:cubicBezTo>
                <a:cubicBezTo>
                  <a:pt x="294264" y="0"/>
                  <a:pt x="312738" y="17111"/>
                  <a:pt x="312738" y="39487"/>
                </a:cubicBezTo>
                <a:cubicBezTo>
                  <a:pt x="312738" y="168476"/>
                  <a:pt x="312738" y="168476"/>
                  <a:pt x="312738" y="168476"/>
                </a:cubicBezTo>
                <a:cubicBezTo>
                  <a:pt x="312738" y="173741"/>
                  <a:pt x="311419" y="176374"/>
                  <a:pt x="310099" y="180322"/>
                </a:cubicBezTo>
                <a:cubicBezTo>
                  <a:pt x="283708" y="156630"/>
                  <a:pt x="283708" y="156630"/>
                  <a:pt x="283708" y="156630"/>
                </a:cubicBezTo>
                <a:cubicBezTo>
                  <a:pt x="278429" y="151365"/>
                  <a:pt x="266553" y="148733"/>
                  <a:pt x="255997" y="152682"/>
                </a:cubicBezTo>
                <a:cubicBezTo>
                  <a:pt x="208492" y="102665"/>
                  <a:pt x="208492" y="102665"/>
                  <a:pt x="208492" y="102665"/>
                </a:cubicBezTo>
                <a:cubicBezTo>
                  <a:pt x="299542" y="32905"/>
                  <a:pt x="299542" y="32905"/>
                  <a:pt x="299542" y="32905"/>
                </a:cubicBezTo>
                <a:cubicBezTo>
                  <a:pt x="155709" y="109246"/>
                  <a:pt x="155709" y="109246"/>
                  <a:pt x="155709" y="109246"/>
                </a:cubicBezTo>
                <a:cubicBezTo>
                  <a:pt x="13196" y="32905"/>
                  <a:pt x="13196" y="32905"/>
                  <a:pt x="13196" y="32905"/>
                </a:cubicBezTo>
                <a:cubicBezTo>
                  <a:pt x="104246" y="102665"/>
                  <a:pt x="104246" y="102665"/>
                  <a:pt x="104246" y="102665"/>
                </a:cubicBezTo>
                <a:cubicBezTo>
                  <a:pt x="29030" y="180322"/>
                  <a:pt x="29030" y="180322"/>
                  <a:pt x="29030" y="180322"/>
                </a:cubicBezTo>
                <a:cubicBezTo>
                  <a:pt x="120081" y="114511"/>
                  <a:pt x="120081" y="114511"/>
                  <a:pt x="120081" y="114511"/>
                </a:cubicBezTo>
                <a:cubicBezTo>
                  <a:pt x="155709" y="138203"/>
                  <a:pt x="155709" y="138203"/>
                  <a:pt x="155709" y="138203"/>
                </a:cubicBezTo>
                <a:cubicBezTo>
                  <a:pt x="192657" y="114511"/>
                  <a:pt x="192657" y="114511"/>
                  <a:pt x="192657" y="114511"/>
                </a:cubicBezTo>
                <a:cubicBezTo>
                  <a:pt x="250718" y="155314"/>
                  <a:pt x="250718" y="155314"/>
                  <a:pt x="250718" y="155314"/>
                </a:cubicBezTo>
                <a:cubicBezTo>
                  <a:pt x="244120" y="160579"/>
                  <a:pt x="241481" y="168476"/>
                  <a:pt x="241481" y="176374"/>
                </a:cubicBezTo>
                <a:cubicBezTo>
                  <a:pt x="241481" y="189536"/>
                  <a:pt x="241481" y="189536"/>
                  <a:pt x="241481" y="189536"/>
                </a:cubicBezTo>
                <a:cubicBezTo>
                  <a:pt x="225646" y="190852"/>
                  <a:pt x="208492" y="196117"/>
                  <a:pt x="192657" y="207963"/>
                </a:cubicBezTo>
                <a:cubicBezTo>
                  <a:pt x="39587" y="207963"/>
                  <a:pt x="39587" y="207963"/>
                  <a:pt x="39587" y="207963"/>
                </a:cubicBezTo>
                <a:cubicBezTo>
                  <a:pt x="17154" y="207963"/>
                  <a:pt x="0" y="190852"/>
                  <a:pt x="0" y="168476"/>
                </a:cubicBezTo>
                <a:cubicBezTo>
                  <a:pt x="0" y="39487"/>
                  <a:pt x="0" y="39487"/>
                  <a:pt x="0" y="39487"/>
                </a:cubicBezTo>
                <a:cubicBezTo>
                  <a:pt x="0" y="17111"/>
                  <a:pt x="17154" y="0"/>
                  <a:pt x="395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1"/>
          <p:cNvSpPr txBox="1"/>
          <p:nvPr/>
        </p:nvSpPr>
        <p:spPr>
          <a:xfrm flipH="1">
            <a:off x="1434322" y="2187218"/>
            <a:ext cx="9398000" cy="187743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i="1" dirty="0" smtClean="0">
                <a:solidFill>
                  <a:schemeClr val="bg1"/>
                </a:solidFill>
                <a:effectLst>
                  <a:outerShdw blurRad="266700" algn="tl" rotWithShape="0">
                    <a:srgbClr val="001D36">
                      <a:alpha val="55000"/>
                    </a:srgbClr>
                  </a:outerShdw>
                </a:effectLst>
                <a:ea typeface="迷你简菱心" panose="02010609000101010101" pitchFamily="49" charset="-122"/>
                <a:cs typeface="Times New Roman" panose="02020603050405020304" pitchFamily="18" charset="0"/>
              </a:rPr>
              <a:t>感谢聆听</a:t>
            </a:r>
            <a:endParaRPr lang="en-US" altLang="zh-CN" sz="8800" i="1" dirty="0" smtClean="0">
              <a:solidFill>
                <a:schemeClr val="bg1"/>
              </a:solidFill>
              <a:effectLst>
                <a:outerShdw blurRad="266700" algn="tl" rotWithShape="0">
                  <a:srgbClr val="001D36">
                    <a:alpha val="55000"/>
                  </a:srgbClr>
                </a:outerShdw>
              </a:effectLst>
              <a:ea typeface="迷你简菱心" panose="0201060900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1"/>
          <p:cNvSpPr txBox="1"/>
          <p:nvPr/>
        </p:nvSpPr>
        <p:spPr>
          <a:xfrm flipH="1">
            <a:off x="1434322" y="2187218"/>
            <a:ext cx="9398000" cy="217405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i="1" dirty="0" smtClean="0">
                <a:solidFill>
                  <a:schemeClr val="bg1"/>
                </a:solidFill>
                <a:effectLst>
                  <a:outerShdw blurRad="266700" algn="tl" rotWithShape="0">
                    <a:srgbClr val="001D36">
                      <a:alpha val="55000"/>
                    </a:srgbClr>
                  </a:outerShdw>
                </a:effectLst>
                <a:ea typeface="迷你简菱心" panose="02010609000101010101" pitchFamily="49" charset="-122"/>
                <a:cs typeface="Times New Roman" panose="02020603050405020304" pitchFamily="18" charset="0"/>
              </a:rPr>
              <a:t>时间有限，未尽之处请见纸质材料</a:t>
            </a:r>
            <a:endParaRPr lang="en-US" altLang="zh-CN" sz="4800" i="1" dirty="0" smtClean="0">
              <a:solidFill>
                <a:schemeClr val="bg1"/>
              </a:solidFill>
              <a:effectLst>
                <a:outerShdw blurRad="266700" algn="tl" rotWithShape="0">
                  <a:srgbClr val="001D36">
                    <a:alpha val="55000"/>
                  </a:srgbClr>
                </a:outerShdw>
              </a:effectLst>
              <a:ea typeface="迷你简菱心" panose="02010609000101010101" pitchFamily="49" charset="-122"/>
              <a:cs typeface="Times New Roman" panose="02020603050405020304" pitchFamily="18" charset="0"/>
            </a:endParaRPr>
          </a:p>
          <a:p>
            <a:pPr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i="1" dirty="0">
                <a:solidFill>
                  <a:schemeClr val="bg1"/>
                </a:solidFill>
                <a:effectLst>
                  <a:outerShdw blurRad="266700" algn="tl" rotWithShape="0">
                    <a:srgbClr val="001D36">
                      <a:alpha val="55000"/>
                    </a:srgbClr>
                  </a:outerShdw>
                </a:effectLst>
                <a:ea typeface="迷你简菱心" panose="02010609000101010101" pitchFamily="49" charset="-122"/>
                <a:cs typeface="Times New Roman" panose="02020603050405020304" pitchFamily="18" charset="0"/>
              </a:rPr>
              <a:t>见解浅薄</a:t>
            </a:r>
            <a:r>
              <a:rPr lang="zh-CN" altLang="en-US" sz="4800" i="1" dirty="0" smtClean="0">
                <a:solidFill>
                  <a:schemeClr val="bg1"/>
                </a:solidFill>
                <a:effectLst>
                  <a:outerShdw blurRad="266700" algn="tl" rotWithShape="0">
                    <a:srgbClr val="001D36">
                      <a:alpha val="55000"/>
                    </a:srgbClr>
                  </a:outerShdw>
                </a:effectLst>
                <a:ea typeface="迷你简菱心" panose="02010609000101010101" pitchFamily="49" charset="-122"/>
                <a:cs typeface="Times New Roman" panose="02020603050405020304" pitchFamily="18" charset="0"/>
              </a:rPr>
              <a:t>，欢迎各位专家批评指正</a:t>
            </a:r>
            <a:endParaRPr lang="en-US" altLang="zh-CN" sz="4800" i="1" dirty="0" smtClean="0">
              <a:solidFill>
                <a:schemeClr val="bg1"/>
              </a:solidFill>
              <a:effectLst>
                <a:outerShdw blurRad="266700" algn="tl" rotWithShape="0">
                  <a:srgbClr val="001D36">
                    <a:alpha val="55000"/>
                  </a:srgbClr>
                </a:outerShdw>
              </a:effectLst>
              <a:ea typeface="迷你简菱心" panose="0201060900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447800" y="1970088"/>
            <a:ext cx="2844800" cy="2844800"/>
            <a:chOff x="1841500" y="1970088"/>
            <a:chExt cx="2844800" cy="2844800"/>
          </a:xfrm>
        </p:grpSpPr>
        <p:grpSp>
          <p:nvGrpSpPr>
            <p:cNvPr id="3" name="组合 2"/>
            <p:cNvGrpSpPr/>
            <p:nvPr/>
          </p:nvGrpSpPr>
          <p:grpSpPr>
            <a:xfrm>
              <a:off x="1997566" y="2126156"/>
              <a:ext cx="2532674" cy="2532664"/>
              <a:chOff x="4223654" y="2075543"/>
              <a:chExt cx="2786746" cy="2786743"/>
            </a:xfrm>
          </p:grpSpPr>
          <p:sp>
            <p:nvSpPr>
              <p:cNvPr id="5" name="弧形 4"/>
              <p:cNvSpPr/>
              <p:nvPr/>
            </p:nvSpPr>
            <p:spPr>
              <a:xfrm>
                <a:off x="4223657" y="2075543"/>
                <a:ext cx="2786743" cy="2786743"/>
              </a:xfrm>
              <a:prstGeom prst="arc">
                <a:avLst>
                  <a:gd name="adj1" fmla="val 16515091"/>
                  <a:gd name="adj2" fmla="val 8042095"/>
                </a:avLst>
              </a:prstGeom>
              <a:ln w="88900">
                <a:solidFill>
                  <a:srgbClr val="01E2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弧形 5"/>
              <p:cNvSpPr/>
              <p:nvPr/>
            </p:nvSpPr>
            <p:spPr>
              <a:xfrm flipH="1">
                <a:off x="4223657" y="2075543"/>
                <a:ext cx="2786743" cy="2786743"/>
              </a:xfrm>
              <a:prstGeom prst="arc">
                <a:avLst>
                  <a:gd name="adj1" fmla="val 16221398"/>
                  <a:gd name="adj2" fmla="val 17074317"/>
                </a:avLst>
              </a:prstGeom>
              <a:ln w="88900">
                <a:solidFill>
                  <a:srgbClr val="01E2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弧形 6"/>
              <p:cNvSpPr/>
              <p:nvPr/>
            </p:nvSpPr>
            <p:spPr>
              <a:xfrm flipH="1">
                <a:off x="4223654" y="2075543"/>
                <a:ext cx="2786743" cy="2786743"/>
              </a:xfrm>
              <a:prstGeom prst="arc">
                <a:avLst>
                  <a:gd name="adj1" fmla="val 19108016"/>
                  <a:gd name="adj2" fmla="val 947009"/>
                </a:avLst>
              </a:prstGeom>
              <a:ln w="889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弧形 7"/>
              <p:cNvSpPr/>
              <p:nvPr/>
            </p:nvSpPr>
            <p:spPr>
              <a:xfrm flipH="1">
                <a:off x="4223654" y="2075543"/>
                <a:ext cx="2786743" cy="2786743"/>
              </a:xfrm>
              <a:prstGeom prst="arc">
                <a:avLst>
                  <a:gd name="adj1" fmla="val 1732279"/>
                  <a:gd name="adj2" fmla="val 2508284"/>
                </a:avLst>
              </a:prstGeom>
              <a:ln w="88900">
                <a:solidFill>
                  <a:srgbClr val="01E2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椭圆 3"/>
            <p:cNvSpPr/>
            <p:nvPr/>
          </p:nvSpPr>
          <p:spPr>
            <a:xfrm rot="16200000">
              <a:off x="1841500" y="1970088"/>
              <a:ext cx="2844800" cy="2844800"/>
            </a:xfrm>
            <a:prstGeom prst="ellipse">
              <a:avLst/>
            </a:prstGeom>
            <a:noFill/>
            <a:ln w="50800">
              <a:gradFill flip="none" rotWithShape="1">
                <a:gsLst>
                  <a:gs pos="0">
                    <a:srgbClr val="01E2BC">
                      <a:alpha val="50000"/>
                    </a:srgbClr>
                  </a:gs>
                  <a:gs pos="82000">
                    <a:srgbClr val="01E2BC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等腰三角形 9"/>
          <p:cNvSpPr/>
          <p:nvPr/>
        </p:nvSpPr>
        <p:spPr>
          <a:xfrm rot="5400000">
            <a:off x="4570079" y="2933700"/>
            <a:ext cx="265176" cy="228600"/>
          </a:xfrm>
          <a:prstGeom prst="triangle">
            <a:avLst/>
          </a:prstGeom>
          <a:solidFill>
            <a:srgbClr val="01E2BC"/>
          </a:solidFill>
          <a:ln w="889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TextBox 31"/>
          <p:cNvSpPr txBox="1"/>
          <p:nvPr/>
        </p:nvSpPr>
        <p:spPr>
          <a:xfrm flipH="1">
            <a:off x="4905867" y="2791767"/>
            <a:ext cx="4509258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defTabSz="6858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rgbClr val="01E2BC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rPr>
              <a:t>教学</a:t>
            </a:r>
            <a:r>
              <a:rPr lang="zh-CN" altLang="en-US" sz="2800" dirty="0">
                <a:solidFill>
                  <a:srgbClr val="01E2BC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rPr>
              <a:t>分析</a:t>
            </a:r>
            <a:endParaRPr lang="zh-CN" altLang="en-US" sz="2800" dirty="0">
              <a:solidFill>
                <a:srgbClr val="01E2BC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32"/>
          <p:cNvSpPr txBox="1"/>
          <p:nvPr/>
        </p:nvSpPr>
        <p:spPr>
          <a:xfrm>
            <a:off x="4905867" y="3392487"/>
            <a:ext cx="5540226" cy="117030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教学内容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掌控小车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教学对象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学情分析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教学环境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课前准备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31"/>
          <p:cNvSpPr txBox="1"/>
          <p:nvPr/>
        </p:nvSpPr>
        <p:spPr>
          <a:xfrm flipH="1">
            <a:off x="2032662" y="2607188"/>
            <a:ext cx="1675074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 defTabSz="6858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600" dirty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cs typeface="Times New Roman" panose="02020603050405020304" pitchFamily="18" charset="0"/>
              </a:rPr>
              <a:t>01</a:t>
            </a:r>
            <a:endParaRPr lang="zh-CN" altLang="en-US" sz="9600" dirty="0">
              <a:solidFill>
                <a:schemeClr val="bg1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TextBox 31"/>
          <p:cNvSpPr txBox="1"/>
          <p:nvPr/>
        </p:nvSpPr>
        <p:spPr>
          <a:xfrm flipH="1">
            <a:off x="1170940" y="274320"/>
            <a:ext cx="7115810" cy="5835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defTabSz="685800">
              <a:lnSpc>
                <a:spcPct val="100000"/>
              </a:lnSpc>
              <a:defRPr/>
            </a:pPr>
            <a:r>
              <a:rPr lang="zh-CN" altLang="en-US" sz="3200" b="0" dirty="0" smtClean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教学内容</a:t>
            </a:r>
            <a:r>
              <a:rPr lang="en-US" altLang="zh-CN" sz="3200" b="0" dirty="0" smtClean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dirty="0" smtClean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手机遥控蓝牙掌控板小车</a:t>
            </a:r>
            <a:endParaRPr lang="zh-CN" altLang="en-US" sz="3200" dirty="0" smtClean="0">
              <a:solidFill>
                <a:schemeClr val="bg1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59" name="组合 258"/>
          <p:cNvGrpSpPr/>
          <p:nvPr/>
        </p:nvGrpSpPr>
        <p:grpSpPr>
          <a:xfrm>
            <a:off x="271616" y="345438"/>
            <a:ext cx="842043" cy="391162"/>
            <a:chOff x="-29932" y="520698"/>
            <a:chExt cx="577569" cy="258806"/>
          </a:xfrm>
        </p:grpSpPr>
        <p:sp>
          <p:nvSpPr>
            <p:cNvPr id="260" name="箭头: V 形 259"/>
            <p:cNvSpPr/>
            <p:nvPr/>
          </p:nvSpPr>
          <p:spPr>
            <a:xfrm>
              <a:off x="-29932" y="520698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1" name="箭头: V 形 260"/>
            <p:cNvSpPr/>
            <p:nvPr/>
          </p:nvSpPr>
          <p:spPr>
            <a:xfrm>
              <a:off x="165637" y="520699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2" name="箭头: V 形 261"/>
            <p:cNvSpPr/>
            <p:nvPr/>
          </p:nvSpPr>
          <p:spPr>
            <a:xfrm>
              <a:off x="361206" y="520700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 rot="21361247">
            <a:off x="2408890" y="5279295"/>
            <a:ext cx="6096000" cy="10147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 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r>
              <a:rPr lang="zh-CN" altLang="en-US" sz="2000" dirty="0">
                <a:solidFill>
                  <a:schemeClr val="bg1"/>
                </a:solidFill>
              </a:rPr>
              <a:t>磐石市第一小学创客室</a:t>
            </a:r>
            <a:endParaRPr lang="zh-CN" altLang="en-US" sz="2000" dirty="0">
              <a:solidFill>
                <a:schemeClr val="bg1"/>
              </a:solidFill>
            </a:endParaRPr>
          </a:p>
          <a:p>
            <a:r>
              <a:rPr lang="zh-CN" altLang="en-US" sz="2000" dirty="0">
                <a:solidFill>
                  <a:schemeClr val="bg1"/>
                </a:solidFill>
              </a:rPr>
              <a:t>        焦志强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3074" name="图片 1" descr="7bd3703fdab35fcd9dbb5f9c10b4e5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22805" y="1125220"/>
            <a:ext cx="3878580" cy="433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" descr="369964e5a50a31b79362f66bd1ff5b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7610" y="1125855"/>
            <a:ext cx="3390265" cy="43300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TextBox 31"/>
          <p:cNvSpPr txBox="1"/>
          <p:nvPr/>
        </p:nvSpPr>
        <p:spPr>
          <a:xfrm flipH="1">
            <a:off x="1170769" y="274029"/>
            <a:ext cx="4286120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defTabSz="685800">
              <a:lnSpc>
                <a:spcPct val="100000"/>
              </a:lnSpc>
              <a:defRPr/>
            </a:pPr>
            <a:r>
              <a:rPr lang="zh-CN" altLang="en-US" sz="3200" b="0" dirty="0" smtClean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教学对象</a:t>
            </a:r>
            <a:r>
              <a:rPr lang="en-US" altLang="zh-CN" sz="3200" b="0" dirty="0" smtClean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0" dirty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学情分析</a:t>
            </a:r>
            <a:endParaRPr lang="zh-CN" altLang="en-US" sz="3200" b="0" dirty="0">
              <a:solidFill>
                <a:schemeClr val="bg1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59" name="组合 258"/>
          <p:cNvGrpSpPr/>
          <p:nvPr/>
        </p:nvGrpSpPr>
        <p:grpSpPr>
          <a:xfrm>
            <a:off x="271616" y="345438"/>
            <a:ext cx="842043" cy="391162"/>
            <a:chOff x="-29932" y="520698"/>
            <a:chExt cx="577569" cy="258806"/>
          </a:xfrm>
        </p:grpSpPr>
        <p:sp>
          <p:nvSpPr>
            <p:cNvPr id="260" name="箭头: V 形 259"/>
            <p:cNvSpPr/>
            <p:nvPr/>
          </p:nvSpPr>
          <p:spPr>
            <a:xfrm>
              <a:off x="-29932" y="520698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1" name="箭头: V 形 260"/>
            <p:cNvSpPr/>
            <p:nvPr/>
          </p:nvSpPr>
          <p:spPr>
            <a:xfrm>
              <a:off x="165637" y="520699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2" name="箭头: V 形 261"/>
            <p:cNvSpPr/>
            <p:nvPr/>
          </p:nvSpPr>
          <p:spPr>
            <a:xfrm>
              <a:off x="361206" y="520700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367346" y="1444377"/>
            <a:ext cx="9609828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学五年级的学生已经会编程了，并具备了探究问题、分析问题，解决问题的能力，通过本次项目的探究学习，学生发现问题、提出问题、分析问题、解决问题的综合能力得到提高，能用创新的方法科学有效的解决生活中的实际问题，提高动手操作能力和编程能力。</a:t>
            </a:r>
            <a:endParaRPr lang="en-US" altLang="zh-CN" sz="2800" b="1" dirty="0" smtClean="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719455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学生</a:t>
            </a:r>
            <a:r>
              <a:rPr lang="zh-CN" altLang="en-US" sz="2800" b="1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对于机器人相关知识好奇心强，乐于学习和探索。</a:t>
            </a:r>
            <a:endParaRPr lang="zh-CN" altLang="en-US" sz="2800" b="1" dirty="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815252" y="1514383"/>
            <a:ext cx="1943779" cy="1230094"/>
            <a:chOff x="397088" y="3797993"/>
            <a:chExt cx="3670478" cy="1230094"/>
          </a:xfrm>
        </p:grpSpPr>
        <p:sp>
          <p:nvSpPr>
            <p:cNvPr id="27" name="TextBox 31"/>
            <p:cNvSpPr txBox="1"/>
            <p:nvPr/>
          </p:nvSpPr>
          <p:spPr>
            <a:xfrm flipH="1">
              <a:off x="397090" y="3797993"/>
              <a:ext cx="309731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charset="-122"/>
                </a:defRPr>
              </a:lvl1pPr>
            </a:lstStyle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 smtClean="0">
                  <a:solidFill>
                    <a:srgbClr val="01E2BC"/>
                  </a:solidFill>
                  <a:effectLst>
                    <a:outerShdw blurRad="266700" algn="tl" rotWithShape="0">
                      <a:schemeClr val="tx2">
                        <a:lumMod val="40000"/>
                        <a:lumOff val="60000"/>
                        <a:alpha val="55000"/>
                      </a:schemeClr>
                    </a:outerShdw>
                  </a:effectLst>
                  <a:latin typeface="Arial Rounded MT Bold" panose="020F0704030504030204" pitchFamily="34" charset="0"/>
                  <a:cs typeface="Times New Roman" panose="02020603050405020304" pitchFamily="18" charset="0"/>
                </a:rPr>
                <a:t>开源硬件</a:t>
              </a:r>
              <a:endParaRPr lang="zh-CN" altLang="en-US" sz="2000" dirty="0">
                <a:solidFill>
                  <a:srgbClr val="01E2BC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TextBox 32"/>
            <p:cNvSpPr txBox="1"/>
            <p:nvPr/>
          </p:nvSpPr>
          <p:spPr>
            <a:xfrm>
              <a:off x="397088" y="4136547"/>
              <a:ext cx="3670478" cy="89154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掌控板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小车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chemeClr val="accent5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2" name="TextBox 31"/>
          <p:cNvSpPr txBox="1"/>
          <p:nvPr/>
        </p:nvSpPr>
        <p:spPr>
          <a:xfrm flipH="1">
            <a:off x="1170769" y="274029"/>
            <a:ext cx="4286120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defTabSz="685800">
              <a:lnSpc>
                <a:spcPct val="100000"/>
              </a:lnSpc>
              <a:defRPr/>
            </a:pPr>
            <a:r>
              <a:rPr lang="zh-CN" altLang="en-US" sz="3200" b="0" dirty="0" smtClean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教学环境</a:t>
            </a:r>
            <a:r>
              <a:rPr lang="en-US" altLang="zh-CN" sz="3200" b="0" dirty="0" smtClean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0" dirty="0" smtClean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课前准备</a:t>
            </a:r>
            <a:endParaRPr lang="zh-CN" altLang="en-US" sz="3200" b="0" dirty="0">
              <a:solidFill>
                <a:schemeClr val="bg1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71616" y="345438"/>
            <a:ext cx="842043" cy="391162"/>
            <a:chOff x="-29932" y="520698"/>
            <a:chExt cx="577569" cy="258806"/>
          </a:xfrm>
        </p:grpSpPr>
        <p:sp>
          <p:nvSpPr>
            <p:cNvPr id="44" name="箭头: V 形 43"/>
            <p:cNvSpPr/>
            <p:nvPr/>
          </p:nvSpPr>
          <p:spPr>
            <a:xfrm>
              <a:off x="-29932" y="520698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箭头: V 形 44"/>
            <p:cNvSpPr/>
            <p:nvPr/>
          </p:nvSpPr>
          <p:spPr>
            <a:xfrm>
              <a:off x="165637" y="520699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箭头: V 形 45"/>
            <p:cNvSpPr/>
            <p:nvPr/>
          </p:nvSpPr>
          <p:spPr>
            <a:xfrm>
              <a:off x="361206" y="520700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31812" y="1741989"/>
            <a:ext cx="1799426" cy="1799426"/>
            <a:chOff x="2359276" y="1319544"/>
            <a:chExt cx="1799426" cy="1799426"/>
          </a:xfrm>
        </p:grpSpPr>
        <p:grpSp>
          <p:nvGrpSpPr>
            <p:cNvPr id="8" name="组合 7"/>
            <p:cNvGrpSpPr/>
            <p:nvPr/>
          </p:nvGrpSpPr>
          <p:grpSpPr>
            <a:xfrm>
              <a:off x="2359276" y="1319544"/>
              <a:ext cx="1799426" cy="1799426"/>
              <a:chOff x="3197040" y="2604116"/>
              <a:chExt cx="2143310" cy="2143310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3197040" y="2604116"/>
                <a:ext cx="2143310" cy="214331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弧形 9"/>
              <p:cNvSpPr/>
              <p:nvPr/>
            </p:nvSpPr>
            <p:spPr>
              <a:xfrm>
                <a:off x="3197040" y="2604119"/>
                <a:ext cx="2143310" cy="2143305"/>
              </a:xfrm>
              <a:prstGeom prst="arc">
                <a:avLst>
                  <a:gd name="adj1" fmla="val 14164274"/>
                  <a:gd name="adj2" fmla="val 18297877"/>
                </a:avLst>
              </a:prstGeom>
              <a:ln w="127000">
                <a:solidFill>
                  <a:srgbClr val="01E2BC"/>
                </a:solidFill>
              </a:ln>
              <a:effectLst>
                <a:outerShdw blurRad="63500" sx="102000" sy="102000" algn="ctr" rotWithShape="0">
                  <a:srgbClr val="01E2BC"/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弧形 10"/>
              <p:cNvSpPr/>
              <p:nvPr/>
            </p:nvSpPr>
            <p:spPr>
              <a:xfrm>
                <a:off x="3197040" y="2604119"/>
                <a:ext cx="2143310" cy="2143305"/>
              </a:xfrm>
              <a:prstGeom prst="arc">
                <a:avLst>
                  <a:gd name="adj1" fmla="val 595814"/>
                  <a:gd name="adj2" fmla="val 4125649"/>
                </a:avLst>
              </a:prstGeom>
              <a:ln w="127000">
                <a:solidFill>
                  <a:srgbClr val="01E2BC"/>
                </a:solidFill>
              </a:ln>
              <a:effectLst>
                <a:outerShdw blurRad="63500" sx="102000" sy="102000" algn="ctr" rotWithShape="0">
                  <a:srgbClr val="01E2BC"/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弧形 11"/>
              <p:cNvSpPr/>
              <p:nvPr/>
            </p:nvSpPr>
            <p:spPr>
              <a:xfrm flipH="1">
                <a:off x="3197040" y="2604119"/>
                <a:ext cx="2143310" cy="2143305"/>
              </a:xfrm>
              <a:prstGeom prst="arc">
                <a:avLst>
                  <a:gd name="adj1" fmla="val 595814"/>
                  <a:gd name="adj2" fmla="val 4125649"/>
                </a:avLst>
              </a:prstGeom>
              <a:ln w="127000">
                <a:solidFill>
                  <a:srgbClr val="01E2BC"/>
                </a:solidFill>
              </a:ln>
              <a:effectLst>
                <a:outerShdw blurRad="63500" sx="102000" sy="102000" algn="ctr" rotWithShape="0">
                  <a:srgbClr val="01E2BC"/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椭圆 31"/>
            <p:cNvSpPr/>
            <p:nvPr/>
          </p:nvSpPr>
          <p:spPr>
            <a:xfrm>
              <a:off x="3000224" y="1916190"/>
              <a:ext cx="493125" cy="538287"/>
            </a:xfrm>
            <a:custGeom>
              <a:avLst/>
              <a:gdLst>
                <a:gd name="connsiteX0" fmla="*/ 121381 w 208654"/>
                <a:gd name="connsiteY0" fmla="*/ 247742 h 323851"/>
                <a:gd name="connsiteX1" fmla="*/ 114271 w 208654"/>
                <a:gd name="connsiteY1" fmla="*/ 251436 h 323851"/>
                <a:gd name="connsiteX2" fmla="*/ 114271 w 208654"/>
                <a:gd name="connsiteY2" fmla="*/ 252779 h 323851"/>
                <a:gd name="connsiteX3" fmla="*/ 107656 w 208654"/>
                <a:gd name="connsiteY3" fmla="*/ 263526 h 323851"/>
                <a:gd name="connsiteX4" fmla="*/ 114271 w 208654"/>
                <a:gd name="connsiteY4" fmla="*/ 275615 h 323851"/>
                <a:gd name="connsiteX5" fmla="*/ 126177 w 208654"/>
                <a:gd name="connsiteY5" fmla="*/ 274272 h 323851"/>
                <a:gd name="connsiteX6" fmla="*/ 128823 w 208654"/>
                <a:gd name="connsiteY6" fmla="*/ 270242 h 323851"/>
                <a:gd name="connsiteX7" fmla="*/ 143375 w 208654"/>
                <a:gd name="connsiteY7" fmla="*/ 279645 h 323851"/>
                <a:gd name="connsiteX8" fmla="*/ 142052 w 208654"/>
                <a:gd name="connsiteY8" fmla="*/ 282332 h 323851"/>
                <a:gd name="connsiteX9" fmla="*/ 147344 w 208654"/>
                <a:gd name="connsiteY9" fmla="*/ 294421 h 323851"/>
                <a:gd name="connsiteX10" fmla="*/ 160573 w 208654"/>
                <a:gd name="connsiteY10" fmla="*/ 293078 h 323851"/>
                <a:gd name="connsiteX11" fmla="*/ 165864 w 208654"/>
                <a:gd name="connsiteY11" fmla="*/ 283675 h 323851"/>
                <a:gd name="connsiteX12" fmla="*/ 167187 w 208654"/>
                <a:gd name="connsiteY12" fmla="*/ 282332 h 323851"/>
                <a:gd name="connsiteX13" fmla="*/ 167187 w 208654"/>
                <a:gd name="connsiteY13" fmla="*/ 280988 h 323851"/>
                <a:gd name="connsiteX14" fmla="*/ 160573 w 208654"/>
                <a:gd name="connsiteY14" fmla="*/ 266212 h 323851"/>
                <a:gd name="connsiteX15" fmla="*/ 131469 w 208654"/>
                <a:gd name="connsiteY15" fmla="*/ 250093 h 323851"/>
                <a:gd name="connsiteX16" fmla="*/ 121381 w 208654"/>
                <a:gd name="connsiteY16" fmla="*/ 247742 h 323851"/>
                <a:gd name="connsiteX17" fmla="*/ 86254 w 208654"/>
                <a:gd name="connsiteY17" fmla="*/ 247742 h 323851"/>
                <a:gd name="connsiteX18" fmla="*/ 77064 w 208654"/>
                <a:gd name="connsiteY18" fmla="*/ 250093 h 323851"/>
                <a:gd name="connsiteX19" fmla="*/ 48687 w 208654"/>
                <a:gd name="connsiteY19" fmla="*/ 266212 h 323851"/>
                <a:gd name="connsiteX20" fmla="*/ 42238 w 208654"/>
                <a:gd name="connsiteY20" fmla="*/ 280988 h 323851"/>
                <a:gd name="connsiteX21" fmla="*/ 42238 w 208654"/>
                <a:gd name="connsiteY21" fmla="*/ 282332 h 323851"/>
                <a:gd name="connsiteX22" fmla="*/ 42238 w 208654"/>
                <a:gd name="connsiteY22" fmla="*/ 283675 h 323851"/>
                <a:gd name="connsiteX23" fmla="*/ 48687 w 208654"/>
                <a:gd name="connsiteY23" fmla="*/ 293078 h 323851"/>
                <a:gd name="connsiteX24" fmla="*/ 61585 w 208654"/>
                <a:gd name="connsiteY24" fmla="*/ 294421 h 323851"/>
                <a:gd name="connsiteX25" fmla="*/ 66745 w 208654"/>
                <a:gd name="connsiteY25" fmla="*/ 282332 h 323851"/>
                <a:gd name="connsiteX26" fmla="*/ 64165 w 208654"/>
                <a:gd name="connsiteY26" fmla="*/ 279645 h 323851"/>
                <a:gd name="connsiteX27" fmla="*/ 79643 w 208654"/>
                <a:gd name="connsiteY27" fmla="*/ 270242 h 323851"/>
                <a:gd name="connsiteX28" fmla="*/ 80933 w 208654"/>
                <a:gd name="connsiteY28" fmla="*/ 274272 h 323851"/>
                <a:gd name="connsiteX29" fmla="*/ 93832 w 208654"/>
                <a:gd name="connsiteY29" fmla="*/ 275615 h 323851"/>
                <a:gd name="connsiteX30" fmla="*/ 98991 w 208654"/>
                <a:gd name="connsiteY30" fmla="*/ 263526 h 323851"/>
                <a:gd name="connsiteX31" fmla="*/ 93832 w 208654"/>
                <a:gd name="connsiteY31" fmla="*/ 252779 h 323851"/>
                <a:gd name="connsiteX32" fmla="*/ 92542 w 208654"/>
                <a:gd name="connsiteY32" fmla="*/ 251436 h 323851"/>
                <a:gd name="connsiteX33" fmla="*/ 86254 w 208654"/>
                <a:gd name="connsiteY33" fmla="*/ 247742 h 323851"/>
                <a:gd name="connsiteX34" fmla="*/ 200222 w 208654"/>
                <a:gd name="connsiteY34" fmla="*/ 164242 h 323851"/>
                <a:gd name="connsiteX35" fmla="*/ 207026 w 208654"/>
                <a:gd name="connsiteY35" fmla="*/ 181158 h 323851"/>
                <a:gd name="connsiteX36" fmla="*/ 173008 w 208654"/>
                <a:gd name="connsiteY36" fmla="*/ 239713 h 323851"/>
                <a:gd name="connsiteX37" fmla="*/ 173008 w 208654"/>
                <a:gd name="connsiteY37" fmla="*/ 178555 h 323851"/>
                <a:gd name="connsiteX38" fmla="*/ 179812 w 208654"/>
                <a:gd name="connsiteY38" fmla="*/ 166844 h 323851"/>
                <a:gd name="connsiteX39" fmla="*/ 200222 w 208654"/>
                <a:gd name="connsiteY39" fmla="*/ 164242 h 323851"/>
                <a:gd name="connsiteX40" fmla="*/ 8731 w 208654"/>
                <a:gd name="connsiteY40" fmla="*/ 164242 h 323851"/>
                <a:gd name="connsiteX41" fmla="*/ 26840 w 208654"/>
                <a:gd name="connsiteY41" fmla="*/ 166844 h 323851"/>
                <a:gd name="connsiteX42" fmla="*/ 33308 w 208654"/>
                <a:gd name="connsiteY42" fmla="*/ 178555 h 323851"/>
                <a:gd name="connsiteX43" fmla="*/ 33308 w 208654"/>
                <a:gd name="connsiteY43" fmla="*/ 239713 h 323851"/>
                <a:gd name="connsiteX44" fmla="*/ 970 w 208654"/>
                <a:gd name="connsiteY44" fmla="*/ 181158 h 323851"/>
                <a:gd name="connsiteX45" fmla="*/ 8731 w 208654"/>
                <a:gd name="connsiteY45" fmla="*/ 164242 h 323851"/>
                <a:gd name="connsiteX46" fmla="*/ 57834 w 208654"/>
                <a:gd name="connsiteY46" fmla="*/ 153988 h 323851"/>
                <a:gd name="connsiteX47" fmla="*/ 151386 w 208654"/>
                <a:gd name="connsiteY47" fmla="*/ 153988 h 323851"/>
                <a:gd name="connsiteX48" fmla="*/ 169833 w 208654"/>
                <a:gd name="connsiteY48" fmla="*/ 172567 h 323851"/>
                <a:gd name="connsiteX49" fmla="*/ 169833 w 208654"/>
                <a:gd name="connsiteY49" fmla="*/ 185837 h 323851"/>
                <a:gd name="connsiteX50" fmla="*/ 138210 w 208654"/>
                <a:gd name="connsiteY50" fmla="*/ 244228 h 323851"/>
                <a:gd name="connsiteX51" fmla="*/ 163245 w 208654"/>
                <a:gd name="connsiteY51" fmla="*/ 258825 h 323851"/>
                <a:gd name="connsiteX52" fmla="*/ 169833 w 208654"/>
                <a:gd name="connsiteY52" fmla="*/ 248209 h 323851"/>
                <a:gd name="connsiteX53" fmla="*/ 169833 w 208654"/>
                <a:gd name="connsiteY53" fmla="*/ 305272 h 323851"/>
                <a:gd name="connsiteX54" fmla="*/ 151386 w 208654"/>
                <a:gd name="connsiteY54" fmla="*/ 323851 h 323851"/>
                <a:gd name="connsiteX55" fmla="*/ 57834 w 208654"/>
                <a:gd name="connsiteY55" fmla="*/ 323851 h 323851"/>
                <a:gd name="connsiteX56" fmla="*/ 38070 w 208654"/>
                <a:gd name="connsiteY56" fmla="*/ 305272 h 323851"/>
                <a:gd name="connsiteX57" fmla="*/ 38070 w 208654"/>
                <a:gd name="connsiteY57" fmla="*/ 245555 h 323851"/>
                <a:gd name="connsiteX58" fmla="*/ 45976 w 208654"/>
                <a:gd name="connsiteY58" fmla="*/ 258825 h 323851"/>
                <a:gd name="connsiteX59" fmla="*/ 72328 w 208654"/>
                <a:gd name="connsiteY59" fmla="*/ 242901 h 323851"/>
                <a:gd name="connsiteX60" fmla="*/ 38070 w 208654"/>
                <a:gd name="connsiteY60" fmla="*/ 184510 h 323851"/>
                <a:gd name="connsiteX61" fmla="*/ 38070 w 208654"/>
                <a:gd name="connsiteY61" fmla="*/ 172567 h 323851"/>
                <a:gd name="connsiteX62" fmla="*/ 57834 w 208654"/>
                <a:gd name="connsiteY62" fmla="*/ 153988 h 323851"/>
                <a:gd name="connsiteX63" fmla="*/ 119732 w 208654"/>
                <a:gd name="connsiteY63" fmla="*/ 61011 h 323851"/>
                <a:gd name="connsiteX64" fmla="*/ 114270 w 208654"/>
                <a:gd name="connsiteY64" fmla="*/ 67830 h 323851"/>
                <a:gd name="connsiteX65" fmla="*/ 127122 w 208654"/>
                <a:gd name="connsiteY65" fmla="*/ 87313 h 323851"/>
                <a:gd name="connsiteX66" fmla="*/ 141258 w 208654"/>
                <a:gd name="connsiteY66" fmla="*/ 67830 h 323851"/>
                <a:gd name="connsiteX67" fmla="*/ 127122 w 208654"/>
                <a:gd name="connsiteY67" fmla="*/ 67830 h 323851"/>
                <a:gd name="connsiteX68" fmla="*/ 119732 w 208654"/>
                <a:gd name="connsiteY68" fmla="*/ 61011 h 323851"/>
                <a:gd name="connsiteX69" fmla="*/ 72107 w 208654"/>
                <a:gd name="connsiteY69" fmla="*/ 61011 h 323851"/>
                <a:gd name="connsiteX70" fmla="*/ 66645 w 208654"/>
                <a:gd name="connsiteY70" fmla="*/ 67830 h 323851"/>
                <a:gd name="connsiteX71" fmla="*/ 79496 w 208654"/>
                <a:gd name="connsiteY71" fmla="*/ 87313 h 323851"/>
                <a:gd name="connsiteX72" fmla="*/ 93633 w 208654"/>
                <a:gd name="connsiteY72" fmla="*/ 67830 h 323851"/>
                <a:gd name="connsiteX73" fmla="*/ 79496 w 208654"/>
                <a:gd name="connsiteY73" fmla="*/ 67830 h 323851"/>
                <a:gd name="connsiteX74" fmla="*/ 72107 w 208654"/>
                <a:gd name="connsiteY74" fmla="*/ 61011 h 323851"/>
                <a:gd name="connsiteX75" fmla="*/ 87376 w 208654"/>
                <a:gd name="connsiteY75" fmla="*/ 31750 h 323851"/>
                <a:gd name="connsiteX76" fmla="*/ 120527 w 208654"/>
                <a:gd name="connsiteY76" fmla="*/ 31750 h 323851"/>
                <a:gd name="connsiteX77" fmla="*/ 160308 w 208654"/>
                <a:gd name="connsiteY77" fmla="*/ 66063 h 323851"/>
                <a:gd name="connsiteX78" fmla="*/ 158982 w 208654"/>
                <a:gd name="connsiteY78" fmla="*/ 106975 h 323851"/>
                <a:gd name="connsiteX79" fmla="*/ 141744 w 208654"/>
                <a:gd name="connsiteY79" fmla="*/ 136009 h 323851"/>
                <a:gd name="connsiteX80" fmla="*/ 123179 w 208654"/>
                <a:gd name="connsiteY80" fmla="*/ 141288 h 323851"/>
                <a:gd name="connsiteX81" fmla="*/ 83398 w 208654"/>
                <a:gd name="connsiteY81" fmla="*/ 141288 h 323851"/>
                <a:gd name="connsiteX82" fmla="*/ 64833 w 208654"/>
                <a:gd name="connsiteY82" fmla="*/ 136009 h 323851"/>
                <a:gd name="connsiteX83" fmla="*/ 48921 w 208654"/>
                <a:gd name="connsiteY83" fmla="*/ 106975 h 323851"/>
                <a:gd name="connsiteX84" fmla="*/ 47595 w 208654"/>
                <a:gd name="connsiteY84" fmla="*/ 66063 h 323851"/>
                <a:gd name="connsiteX85" fmla="*/ 87376 w 208654"/>
                <a:gd name="connsiteY85" fmla="*/ 31750 h 323851"/>
                <a:gd name="connsiteX86" fmla="*/ 103951 w 208654"/>
                <a:gd name="connsiteY86" fmla="*/ 0 h 323851"/>
                <a:gd name="connsiteX87" fmla="*/ 157797 w 208654"/>
                <a:gd name="connsiteY87" fmla="*/ 23453 h 323851"/>
                <a:gd name="connsiteX88" fmla="*/ 176183 w 208654"/>
                <a:gd name="connsiteY88" fmla="*/ 71662 h 323851"/>
                <a:gd name="connsiteX89" fmla="*/ 157797 w 208654"/>
                <a:gd name="connsiteY89" fmla="*/ 132901 h 323851"/>
                <a:gd name="connsiteX90" fmla="*/ 149917 w 208654"/>
                <a:gd name="connsiteY90" fmla="*/ 138113 h 323851"/>
                <a:gd name="connsiteX91" fmla="*/ 152544 w 208654"/>
                <a:gd name="connsiteY91" fmla="*/ 135507 h 323851"/>
                <a:gd name="connsiteX92" fmla="*/ 164363 w 208654"/>
                <a:gd name="connsiteY92" fmla="*/ 108145 h 323851"/>
                <a:gd name="connsiteX93" fmla="*/ 165677 w 208654"/>
                <a:gd name="connsiteY93" fmla="*/ 80783 h 323851"/>
                <a:gd name="connsiteX94" fmla="*/ 165677 w 208654"/>
                <a:gd name="connsiteY94" fmla="*/ 65148 h 323851"/>
                <a:gd name="connsiteX95" fmla="*/ 122338 w 208654"/>
                <a:gd name="connsiteY95" fmla="*/ 26059 h 323851"/>
                <a:gd name="connsiteX96" fmla="*/ 86878 w 208654"/>
                <a:gd name="connsiteY96" fmla="*/ 26059 h 323851"/>
                <a:gd name="connsiteX97" fmla="*/ 42226 w 208654"/>
                <a:gd name="connsiteY97" fmla="*/ 65148 h 323851"/>
                <a:gd name="connsiteX98" fmla="*/ 42226 w 208654"/>
                <a:gd name="connsiteY98" fmla="*/ 80783 h 323851"/>
                <a:gd name="connsiteX99" fmla="*/ 43540 w 208654"/>
                <a:gd name="connsiteY99" fmla="*/ 108145 h 323851"/>
                <a:gd name="connsiteX100" fmla="*/ 55359 w 208654"/>
                <a:gd name="connsiteY100" fmla="*/ 135507 h 323851"/>
                <a:gd name="connsiteX101" fmla="*/ 57986 w 208654"/>
                <a:gd name="connsiteY101" fmla="*/ 138113 h 323851"/>
                <a:gd name="connsiteX102" fmla="*/ 51419 w 208654"/>
                <a:gd name="connsiteY102" fmla="*/ 134204 h 323851"/>
                <a:gd name="connsiteX103" fmla="*/ 31720 w 208654"/>
                <a:gd name="connsiteY103" fmla="*/ 71662 h 323851"/>
                <a:gd name="connsiteX104" fmla="*/ 51419 w 208654"/>
                <a:gd name="connsiteY104" fmla="*/ 23453 h 323851"/>
                <a:gd name="connsiteX105" fmla="*/ 103951 w 208654"/>
                <a:gd name="connsiteY105" fmla="*/ 0 h 323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208654" h="323851">
                  <a:moveTo>
                    <a:pt x="121381" y="247742"/>
                  </a:moveTo>
                  <a:cubicBezTo>
                    <a:pt x="118239" y="248078"/>
                    <a:pt x="115594" y="249421"/>
                    <a:pt x="114271" y="251436"/>
                  </a:cubicBezTo>
                  <a:cubicBezTo>
                    <a:pt x="114271" y="251436"/>
                    <a:pt x="114271" y="251436"/>
                    <a:pt x="114271" y="252779"/>
                  </a:cubicBezTo>
                  <a:cubicBezTo>
                    <a:pt x="114271" y="252779"/>
                    <a:pt x="114271" y="252779"/>
                    <a:pt x="107656" y="263526"/>
                  </a:cubicBezTo>
                  <a:cubicBezTo>
                    <a:pt x="106333" y="266212"/>
                    <a:pt x="108979" y="271585"/>
                    <a:pt x="114271" y="275615"/>
                  </a:cubicBezTo>
                  <a:cubicBezTo>
                    <a:pt x="118239" y="278302"/>
                    <a:pt x="124854" y="276959"/>
                    <a:pt x="126177" y="274272"/>
                  </a:cubicBezTo>
                  <a:cubicBezTo>
                    <a:pt x="126177" y="274272"/>
                    <a:pt x="126177" y="274272"/>
                    <a:pt x="128823" y="270242"/>
                  </a:cubicBezTo>
                  <a:cubicBezTo>
                    <a:pt x="128823" y="270242"/>
                    <a:pt x="128823" y="270242"/>
                    <a:pt x="143375" y="279645"/>
                  </a:cubicBezTo>
                  <a:cubicBezTo>
                    <a:pt x="143375" y="279645"/>
                    <a:pt x="143375" y="279645"/>
                    <a:pt x="142052" y="282332"/>
                  </a:cubicBezTo>
                  <a:cubicBezTo>
                    <a:pt x="139406" y="286362"/>
                    <a:pt x="142052" y="291735"/>
                    <a:pt x="147344" y="294421"/>
                  </a:cubicBezTo>
                  <a:cubicBezTo>
                    <a:pt x="152635" y="298451"/>
                    <a:pt x="157927" y="297108"/>
                    <a:pt x="160573" y="293078"/>
                  </a:cubicBezTo>
                  <a:cubicBezTo>
                    <a:pt x="160573" y="293078"/>
                    <a:pt x="160573" y="293078"/>
                    <a:pt x="165864" y="283675"/>
                  </a:cubicBezTo>
                  <a:cubicBezTo>
                    <a:pt x="167187" y="282332"/>
                    <a:pt x="167187" y="282332"/>
                    <a:pt x="167187" y="282332"/>
                  </a:cubicBezTo>
                  <a:cubicBezTo>
                    <a:pt x="167187" y="282332"/>
                    <a:pt x="167187" y="282332"/>
                    <a:pt x="167187" y="280988"/>
                  </a:cubicBezTo>
                  <a:cubicBezTo>
                    <a:pt x="169833" y="276959"/>
                    <a:pt x="165864" y="270242"/>
                    <a:pt x="160573" y="266212"/>
                  </a:cubicBezTo>
                  <a:cubicBezTo>
                    <a:pt x="160573" y="266212"/>
                    <a:pt x="160573" y="266212"/>
                    <a:pt x="131469" y="250093"/>
                  </a:cubicBezTo>
                  <a:cubicBezTo>
                    <a:pt x="128161" y="248078"/>
                    <a:pt x="124523" y="247406"/>
                    <a:pt x="121381" y="247742"/>
                  </a:cubicBezTo>
                  <a:close/>
                  <a:moveTo>
                    <a:pt x="86254" y="247742"/>
                  </a:moveTo>
                  <a:cubicBezTo>
                    <a:pt x="83513" y="247406"/>
                    <a:pt x="80288" y="248078"/>
                    <a:pt x="77064" y="250093"/>
                  </a:cubicBezTo>
                  <a:cubicBezTo>
                    <a:pt x="77064" y="250093"/>
                    <a:pt x="77064" y="250093"/>
                    <a:pt x="48687" y="266212"/>
                  </a:cubicBezTo>
                  <a:cubicBezTo>
                    <a:pt x="42238" y="270242"/>
                    <a:pt x="39658" y="276959"/>
                    <a:pt x="42238" y="280988"/>
                  </a:cubicBezTo>
                  <a:cubicBezTo>
                    <a:pt x="42238" y="282332"/>
                    <a:pt x="42238" y="282332"/>
                    <a:pt x="42238" y="282332"/>
                  </a:cubicBezTo>
                  <a:cubicBezTo>
                    <a:pt x="42238" y="282332"/>
                    <a:pt x="42238" y="282332"/>
                    <a:pt x="42238" y="283675"/>
                  </a:cubicBezTo>
                  <a:cubicBezTo>
                    <a:pt x="42238" y="283675"/>
                    <a:pt x="42238" y="283675"/>
                    <a:pt x="48687" y="293078"/>
                  </a:cubicBezTo>
                  <a:cubicBezTo>
                    <a:pt x="49977" y="297108"/>
                    <a:pt x="56426" y="298451"/>
                    <a:pt x="61585" y="294421"/>
                  </a:cubicBezTo>
                  <a:cubicBezTo>
                    <a:pt x="66745" y="291735"/>
                    <a:pt x="68035" y="286362"/>
                    <a:pt x="66745" y="282332"/>
                  </a:cubicBezTo>
                  <a:cubicBezTo>
                    <a:pt x="66745" y="282332"/>
                    <a:pt x="66745" y="282332"/>
                    <a:pt x="64165" y="279645"/>
                  </a:cubicBezTo>
                  <a:cubicBezTo>
                    <a:pt x="64165" y="279645"/>
                    <a:pt x="64165" y="279645"/>
                    <a:pt x="79643" y="270242"/>
                  </a:cubicBezTo>
                  <a:cubicBezTo>
                    <a:pt x="79643" y="270242"/>
                    <a:pt x="79643" y="270242"/>
                    <a:pt x="80933" y="274272"/>
                  </a:cubicBezTo>
                  <a:cubicBezTo>
                    <a:pt x="83513" y="276959"/>
                    <a:pt x="88672" y="278302"/>
                    <a:pt x="93832" y="275615"/>
                  </a:cubicBezTo>
                  <a:cubicBezTo>
                    <a:pt x="98991" y="271585"/>
                    <a:pt x="101571" y="266212"/>
                    <a:pt x="98991" y="263526"/>
                  </a:cubicBezTo>
                  <a:cubicBezTo>
                    <a:pt x="98991" y="263526"/>
                    <a:pt x="98991" y="263526"/>
                    <a:pt x="93832" y="252779"/>
                  </a:cubicBezTo>
                  <a:cubicBezTo>
                    <a:pt x="93832" y="251436"/>
                    <a:pt x="92542" y="251436"/>
                    <a:pt x="92542" y="251436"/>
                  </a:cubicBezTo>
                  <a:cubicBezTo>
                    <a:pt x="91252" y="249421"/>
                    <a:pt x="88995" y="248078"/>
                    <a:pt x="86254" y="247742"/>
                  </a:cubicBezTo>
                  <a:close/>
                  <a:moveTo>
                    <a:pt x="200222" y="164242"/>
                  </a:moveTo>
                  <a:cubicBezTo>
                    <a:pt x="207026" y="168145"/>
                    <a:pt x="211108" y="175953"/>
                    <a:pt x="207026" y="181158"/>
                  </a:cubicBezTo>
                  <a:cubicBezTo>
                    <a:pt x="173008" y="239713"/>
                    <a:pt x="173008" y="239713"/>
                    <a:pt x="173008" y="239713"/>
                  </a:cubicBezTo>
                  <a:lnTo>
                    <a:pt x="173008" y="178555"/>
                  </a:lnTo>
                  <a:cubicBezTo>
                    <a:pt x="179812" y="166844"/>
                    <a:pt x="179812" y="166844"/>
                    <a:pt x="179812" y="166844"/>
                  </a:cubicBezTo>
                  <a:cubicBezTo>
                    <a:pt x="183894" y="161639"/>
                    <a:pt x="192058" y="160338"/>
                    <a:pt x="200222" y="164242"/>
                  </a:cubicBezTo>
                  <a:close/>
                  <a:moveTo>
                    <a:pt x="8731" y="164242"/>
                  </a:moveTo>
                  <a:cubicBezTo>
                    <a:pt x="15199" y="160338"/>
                    <a:pt x="22960" y="161639"/>
                    <a:pt x="26840" y="166844"/>
                  </a:cubicBezTo>
                  <a:cubicBezTo>
                    <a:pt x="26840" y="166844"/>
                    <a:pt x="26840" y="166844"/>
                    <a:pt x="33308" y="178555"/>
                  </a:cubicBezTo>
                  <a:lnTo>
                    <a:pt x="33308" y="239713"/>
                  </a:lnTo>
                  <a:cubicBezTo>
                    <a:pt x="33308" y="239713"/>
                    <a:pt x="33308" y="239713"/>
                    <a:pt x="970" y="181158"/>
                  </a:cubicBezTo>
                  <a:cubicBezTo>
                    <a:pt x="-1617" y="175953"/>
                    <a:pt x="970" y="168145"/>
                    <a:pt x="8731" y="164242"/>
                  </a:cubicBezTo>
                  <a:close/>
                  <a:moveTo>
                    <a:pt x="57834" y="153988"/>
                  </a:moveTo>
                  <a:cubicBezTo>
                    <a:pt x="57834" y="153988"/>
                    <a:pt x="57834" y="153988"/>
                    <a:pt x="151386" y="153988"/>
                  </a:cubicBezTo>
                  <a:cubicBezTo>
                    <a:pt x="161927" y="153988"/>
                    <a:pt x="169833" y="163277"/>
                    <a:pt x="169833" y="172567"/>
                  </a:cubicBezTo>
                  <a:cubicBezTo>
                    <a:pt x="169833" y="172567"/>
                    <a:pt x="169833" y="172567"/>
                    <a:pt x="169833" y="185837"/>
                  </a:cubicBezTo>
                  <a:cubicBezTo>
                    <a:pt x="169833" y="185837"/>
                    <a:pt x="169833" y="185837"/>
                    <a:pt x="138210" y="244228"/>
                  </a:cubicBezTo>
                  <a:cubicBezTo>
                    <a:pt x="138210" y="244228"/>
                    <a:pt x="138210" y="244228"/>
                    <a:pt x="163245" y="258825"/>
                  </a:cubicBezTo>
                  <a:lnTo>
                    <a:pt x="169833" y="248209"/>
                  </a:lnTo>
                  <a:cubicBezTo>
                    <a:pt x="169833" y="248209"/>
                    <a:pt x="169833" y="248209"/>
                    <a:pt x="169833" y="305272"/>
                  </a:cubicBezTo>
                  <a:cubicBezTo>
                    <a:pt x="169833" y="315889"/>
                    <a:pt x="161927" y="323851"/>
                    <a:pt x="151386" y="323851"/>
                  </a:cubicBezTo>
                  <a:cubicBezTo>
                    <a:pt x="151386" y="323851"/>
                    <a:pt x="151386" y="323851"/>
                    <a:pt x="57834" y="323851"/>
                  </a:cubicBezTo>
                  <a:cubicBezTo>
                    <a:pt x="47293" y="323851"/>
                    <a:pt x="38070" y="315889"/>
                    <a:pt x="38070" y="305272"/>
                  </a:cubicBezTo>
                  <a:cubicBezTo>
                    <a:pt x="38070" y="305272"/>
                    <a:pt x="38070" y="305272"/>
                    <a:pt x="38070" y="245555"/>
                  </a:cubicBezTo>
                  <a:cubicBezTo>
                    <a:pt x="38070" y="245555"/>
                    <a:pt x="38070" y="245555"/>
                    <a:pt x="45976" y="258825"/>
                  </a:cubicBezTo>
                  <a:cubicBezTo>
                    <a:pt x="45976" y="258825"/>
                    <a:pt x="45976" y="258825"/>
                    <a:pt x="72328" y="242901"/>
                  </a:cubicBezTo>
                  <a:cubicBezTo>
                    <a:pt x="72328" y="242901"/>
                    <a:pt x="72328" y="242901"/>
                    <a:pt x="38070" y="184510"/>
                  </a:cubicBezTo>
                  <a:cubicBezTo>
                    <a:pt x="38070" y="184510"/>
                    <a:pt x="38070" y="184510"/>
                    <a:pt x="38070" y="172567"/>
                  </a:cubicBezTo>
                  <a:cubicBezTo>
                    <a:pt x="38070" y="163277"/>
                    <a:pt x="47293" y="153988"/>
                    <a:pt x="57834" y="153988"/>
                  </a:cubicBezTo>
                  <a:close/>
                  <a:moveTo>
                    <a:pt x="119732" y="61011"/>
                  </a:moveTo>
                  <a:cubicBezTo>
                    <a:pt x="116840" y="61011"/>
                    <a:pt x="114270" y="63284"/>
                    <a:pt x="114270" y="67830"/>
                  </a:cubicBezTo>
                  <a:cubicBezTo>
                    <a:pt x="114270" y="79520"/>
                    <a:pt x="127122" y="87313"/>
                    <a:pt x="127122" y="87313"/>
                  </a:cubicBezTo>
                  <a:cubicBezTo>
                    <a:pt x="127122" y="87313"/>
                    <a:pt x="141258" y="79520"/>
                    <a:pt x="141258" y="67830"/>
                  </a:cubicBezTo>
                  <a:cubicBezTo>
                    <a:pt x="141258" y="58738"/>
                    <a:pt x="130977" y="58738"/>
                    <a:pt x="127122" y="67830"/>
                  </a:cubicBezTo>
                  <a:cubicBezTo>
                    <a:pt x="125836" y="63284"/>
                    <a:pt x="122624" y="61011"/>
                    <a:pt x="119732" y="61011"/>
                  </a:cubicBezTo>
                  <a:close/>
                  <a:moveTo>
                    <a:pt x="72107" y="61011"/>
                  </a:moveTo>
                  <a:cubicBezTo>
                    <a:pt x="69215" y="61011"/>
                    <a:pt x="66645" y="63284"/>
                    <a:pt x="66645" y="67830"/>
                  </a:cubicBezTo>
                  <a:cubicBezTo>
                    <a:pt x="66645" y="79520"/>
                    <a:pt x="79496" y="87313"/>
                    <a:pt x="79496" y="87313"/>
                  </a:cubicBezTo>
                  <a:cubicBezTo>
                    <a:pt x="79496" y="87313"/>
                    <a:pt x="93633" y="79520"/>
                    <a:pt x="93633" y="67830"/>
                  </a:cubicBezTo>
                  <a:cubicBezTo>
                    <a:pt x="93633" y="58738"/>
                    <a:pt x="83352" y="58738"/>
                    <a:pt x="79496" y="67830"/>
                  </a:cubicBezTo>
                  <a:cubicBezTo>
                    <a:pt x="78211" y="63284"/>
                    <a:pt x="74998" y="61011"/>
                    <a:pt x="72107" y="61011"/>
                  </a:cubicBezTo>
                  <a:close/>
                  <a:moveTo>
                    <a:pt x="87376" y="31750"/>
                  </a:moveTo>
                  <a:cubicBezTo>
                    <a:pt x="87376" y="31750"/>
                    <a:pt x="87376" y="31750"/>
                    <a:pt x="120527" y="31750"/>
                  </a:cubicBezTo>
                  <a:cubicBezTo>
                    <a:pt x="139092" y="31750"/>
                    <a:pt x="160308" y="47587"/>
                    <a:pt x="160308" y="66063"/>
                  </a:cubicBezTo>
                  <a:cubicBezTo>
                    <a:pt x="158982" y="81900"/>
                    <a:pt x="158982" y="91138"/>
                    <a:pt x="158982" y="106975"/>
                  </a:cubicBezTo>
                  <a:cubicBezTo>
                    <a:pt x="157656" y="118852"/>
                    <a:pt x="151026" y="129410"/>
                    <a:pt x="141744" y="136009"/>
                  </a:cubicBezTo>
                  <a:cubicBezTo>
                    <a:pt x="136439" y="138648"/>
                    <a:pt x="129809" y="141288"/>
                    <a:pt x="123179" y="141288"/>
                  </a:cubicBezTo>
                  <a:cubicBezTo>
                    <a:pt x="123179" y="141288"/>
                    <a:pt x="123179" y="141288"/>
                    <a:pt x="83398" y="141288"/>
                  </a:cubicBezTo>
                  <a:cubicBezTo>
                    <a:pt x="76768" y="141288"/>
                    <a:pt x="70137" y="138648"/>
                    <a:pt x="64833" y="136009"/>
                  </a:cubicBezTo>
                  <a:cubicBezTo>
                    <a:pt x="55551" y="129410"/>
                    <a:pt x="48921" y="118852"/>
                    <a:pt x="48921" y="106975"/>
                  </a:cubicBezTo>
                  <a:cubicBezTo>
                    <a:pt x="47595" y="91138"/>
                    <a:pt x="47595" y="81900"/>
                    <a:pt x="47595" y="66063"/>
                  </a:cubicBezTo>
                  <a:cubicBezTo>
                    <a:pt x="47595" y="47587"/>
                    <a:pt x="67485" y="31750"/>
                    <a:pt x="87376" y="31750"/>
                  </a:cubicBezTo>
                  <a:close/>
                  <a:moveTo>
                    <a:pt x="103951" y="0"/>
                  </a:moveTo>
                  <a:cubicBezTo>
                    <a:pt x="124964" y="0"/>
                    <a:pt x="144664" y="9121"/>
                    <a:pt x="157797" y="23453"/>
                  </a:cubicBezTo>
                  <a:cubicBezTo>
                    <a:pt x="169617" y="36483"/>
                    <a:pt x="176183" y="53421"/>
                    <a:pt x="176183" y="71662"/>
                  </a:cubicBezTo>
                  <a:cubicBezTo>
                    <a:pt x="176183" y="105539"/>
                    <a:pt x="169617" y="123780"/>
                    <a:pt x="157797" y="132901"/>
                  </a:cubicBezTo>
                  <a:cubicBezTo>
                    <a:pt x="155170" y="135507"/>
                    <a:pt x="152544" y="136810"/>
                    <a:pt x="149917" y="138113"/>
                  </a:cubicBezTo>
                  <a:cubicBezTo>
                    <a:pt x="151230" y="136810"/>
                    <a:pt x="152544" y="136810"/>
                    <a:pt x="152544" y="135507"/>
                  </a:cubicBezTo>
                  <a:cubicBezTo>
                    <a:pt x="160424" y="128992"/>
                    <a:pt x="164363" y="118569"/>
                    <a:pt x="164363" y="108145"/>
                  </a:cubicBezTo>
                  <a:cubicBezTo>
                    <a:pt x="165677" y="96418"/>
                    <a:pt x="165677" y="89904"/>
                    <a:pt x="165677" y="80783"/>
                  </a:cubicBezTo>
                  <a:cubicBezTo>
                    <a:pt x="165677" y="76874"/>
                    <a:pt x="165677" y="71662"/>
                    <a:pt x="165677" y="65148"/>
                  </a:cubicBezTo>
                  <a:cubicBezTo>
                    <a:pt x="165677" y="46906"/>
                    <a:pt x="147291" y="26059"/>
                    <a:pt x="122338" y="26059"/>
                  </a:cubicBezTo>
                  <a:cubicBezTo>
                    <a:pt x="122338" y="26059"/>
                    <a:pt x="122338" y="26059"/>
                    <a:pt x="86878" y="26059"/>
                  </a:cubicBezTo>
                  <a:cubicBezTo>
                    <a:pt x="65866" y="26059"/>
                    <a:pt x="42226" y="42997"/>
                    <a:pt x="42226" y="65148"/>
                  </a:cubicBezTo>
                  <a:cubicBezTo>
                    <a:pt x="42226" y="71662"/>
                    <a:pt x="42226" y="76874"/>
                    <a:pt x="42226" y="80783"/>
                  </a:cubicBezTo>
                  <a:cubicBezTo>
                    <a:pt x="43540" y="89904"/>
                    <a:pt x="43540" y="96418"/>
                    <a:pt x="43540" y="108145"/>
                  </a:cubicBezTo>
                  <a:cubicBezTo>
                    <a:pt x="43540" y="118569"/>
                    <a:pt x="48793" y="128992"/>
                    <a:pt x="55359" y="135507"/>
                  </a:cubicBezTo>
                  <a:cubicBezTo>
                    <a:pt x="56673" y="136810"/>
                    <a:pt x="57986" y="136810"/>
                    <a:pt x="57986" y="138113"/>
                  </a:cubicBezTo>
                  <a:cubicBezTo>
                    <a:pt x="55359" y="136810"/>
                    <a:pt x="54046" y="135507"/>
                    <a:pt x="51419" y="134204"/>
                  </a:cubicBezTo>
                  <a:cubicBezTo>
                    <a:pt x="39600" y="123780"/>
                    <a:pt x="31720" y="105539"/>
                    <a:pt x="31720" y="71662"/>
                  </a:cubicBezTo>
                  <a:cubicBezTo>
                    <a:pt x="31720" y="53421"/>
                    <a:pt x="39600" y="36483"/>
                    <a:pt x="51419" y="23453"/>
                  </a:cubicBezTo>
                  <a:cubicBezTo>
                    <a:pt x="64552" y="9121"/>
                    <a:pt x="82939" y="0"/>
                    <a:pt x="1039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pic>
        <p:nvPicPr>
          <p:cNvPr id="3074" name="图片 1" descr="7bd3703fdab35fcd9dbb5f9c10b4e5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12640" y="1741805"/>
            <a:ext cx="3878580" cy="4330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447800" y="1970088"/>
            <a:ext cx="2844800" cy="2844800"/>
            <a:chOff x="1841500" y="1970088"/>
            <a:chExt cx="2844800" cy="2844800"/>
          </a:xfrm>
        </p:grpSpPr>
        <p:grpSp>
          <p:nvGrpSpPr>
            <p:cNvPr id="3" name="组合 2"/>
            <p:cNvGrpSpPr/>
            <p:nvPr/>
          </p:nvGrpSpPr>
          <p:grpSpPr>
            <a:xfrm>
              <a:off x="1997566" y="2126156"/>
              <a:ext cx="2532674" cy="2532664"/>
              <a:chOff x="4223654" y="2075543"/>
              <a:chExt cx="2786746" cy="2786743"/>
            </a:xfrm>
          </p:grpSpPr>
          <p:sp>
            <p:nvSpPr>
              <p:cNvPr id="5" name="弧形 4"/>
              <p:cNvSpPr/>
              <p:nvPr/>
            </p:nvSpPr>
            <p:spPr>
              <a:xfrm>
                <a:off x="4223657" y="2075543"/>
                <a:ext cx="2786743" cy="2786743"/>
              </a:xfrm>
              <a:prstGeom prst="arc">
                <a:avLst>
                  <a:gd name="adj1" fmla="val 16515091"/>
                  <a:gd name="adj2" fmla="val 8042095"/>
                </a:avLst>
              </a:prstGeom>
              <a:ln w="88900">
                <a:solidFill>
                  <a:srgbClr val="01E2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" name="弧形 5"/>
              <p:cNvSpPr/>
              <p:nvPr/>
            </p:nvSpPr>
            <p:spPr>
              <a:xfrm flipH="1">
                <a:off x="4223657" y="2075543"/>
                <a:ext cx="2786743" cy="2786743"/>
              </a:xfrm>
              <a:prstGeom prst="arc">
                <a:avLst>
                  <a:gd name="adj1" fmla="val 16221398"/>
                  <a:gd name="adj2" fmla="val 17074317"/>
                </a:avLst>
              </a:prstGeom>
              <a:ln w="88900">
                <a:solidFill>
                  <a:srgbClr val="01E2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7" name="弧形 6"/>
              <p:cNvSpPr/>
              <p:nvPr/>
            </p:nvSpPr>
            <p:spPr>
              <a:xfrm flipH="1">
                <a:off x="4223654" y="2075543"/>
                <a:ext cx="2786743" cy="2786743"/>
              </a:xfrm>
              <a:prstGeom prst="arc">
                <a:avLst>
                  <a:gd name="adj1" fmla="val 19108016"/>
                  <a:gd name="adj2" fmla="val 947009"/>
                </a:avLst>
              </a:prstGeom>
              <a:ln w="889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8" name="弧形 7"/>
              <p:cNvSpPr/>
              <p:nvPr/>
            </p:nvSpPr>
            <p:spPr>
              <a:xfrm flipH="1">
                <a:off x="4223654" y="2075543"/>
                <a:ext cx="2786743" cy="2786743"/>
              </a:xfrm>
              <a:prstGeom prst="arc">
                <a:avLst>
                  <a:gd name="adj1" fmla="val 1732279"/>
                  <a:gd name="adj2" fmla="val 2508284"/>
                </a:avLst>
              </a:prstGeom>
              <a:ln w="88900">
                <a:solidFill>
                  <a:srgbClr val="01E2B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4" name="椭圆 3"/>
            <p:cNvSpPr/>
            <p:nvPr/>
          </p:nvSpPr>
          <p:spPr>
            <a:xfrm rot="16200000">
              <a:off x="1841500" y="1970088"/>
              <a:ext cx="2844800" cy="2844800"/>
            </a:xfrm>
            <a:prstGeom prst="ellipse">
              <a:avLst/>
            </a:prstGeom>
            <a:noFill/>
            <a:ln w="50800">
              <a:gradFill flip="none" rotWithShape="1">
                <a:gsLst>
                  <a:gs pos="0">
                    <a:srgbClr val="01E2BC">
                      <a:alpha val="50000"/>
                    </a:srgbClr>
                  </a:gs>
                  <a:gs pos="82000">
                    <a:srgbClr val="01E2BC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10" name="等腰三角形 9"/>
          <p:cNvSpPr/>
          <p:nvPr/>
        </p:nvSpPr>
        <p:spPr>
          <a:xfrm rot="5400000">
            <a:off x="4570079" y="2933700"/>
            <a:ext cx="265176" cy="228600"/>
          </a:xfrm>
          <a:prstGeom prst="triangle">
            <a:avLst/>
          </a:prstGeom>
          <a:solidFill>
            <a:srgbClr val="01E2BC"/>
          </a:solidFill>
          <a:ln w="889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1" name="TextBox 31"/>
          <p:cNvSpPr txBox="1"/>
          <p:nvPr/>
        </p:nvSpPr>
        <p:spPr>
          <a:xfrm flipH="1">
            <a:off x="4905867" y="2791767"/>
            <a:ext cx="4509258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 smtClean="0">
                <a:solidFill>
                  <a:srgbClr val="01E2BC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rPr>
              <a:t>教学目标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01E2BC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uLnTx/>
              <a:uFillTx/>
              <a:latin typeface="Arial Rounded MT Bold" panose="020F0704030504030204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2" name="TextBox 32"/>
          <p:cNvSpPr txBox="1"/>
          <p:nvPr/>
        </p:nvSpPr>
        <p:spPr>
          <a:xfrm>
            <a:off x="4905867" y="3392487"/>
            <a:ext cx="2399285" cy="8125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三维教学目标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教学重难点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31"/>
          <p:cNvSpPr txBox="1"/>
          <p:nvPr/>
        </p:nvSpPr>
        <p:spPr>
          <a:xfrm flipH="1">
            <a:off x="2032662" y="2607188"/>
            <a:ext cx="1675074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prstClr val="white"/>
                </a:solidFill>
                <a:effectLst>
                  <a:outerShdw blurRad="266700" algn="tl" rotWithShape="0">
                    <a:srgbClr val="44546A">
                      <a:lumMod val="40000"/>
                      <a:lumOff val="60000"/>
                      <a:alpha val="55000"/>
                    </a:srgbClr>
                  </a:outerShdw>
                </a:effectLst>
                <a:uLnTx/>
                <a:uFillTx/>
                <a:latin typeface="Agency FB" panose="020B0503020202020204" pitchFamily="34" charset="0"/>
                <a:ea typeface="微软雅黑" panose="020B0503020204020204" charset="-122"/>
                <a:cs typeface="Times New Roman" panose="02020603050405020304" pitchFamily="18" charset="0"/>
              </a:rPr>
              <a:t>02</a:t>
            </a:r>
            <a:endParaRPr kumimoji="0" lang="zh-CN" altLang="en-US" sz="9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prstClr val="white"/>
              </a:solidFill>
              <a:effectLst>
                <a:outerShdw blurRad="266700" algn="tl" rotWithShape="0">
                  <a:srgbClr val="44546A">
                    <a:lumMod val="40000"/>
                    <a:lumOff val="60000"/>
                    <a:alpha val="55000"/>
                  </a:srgbClr>
                </a:outerShdw>
              </a:effectLst>
              <a:uLnTx/>
              <a:uFillTx/>
              <a:latin typeface="Agency FB" panose="020B0503020202020204" pitchFamily="34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组合 191"/>
          <p:cNvGrpSpPr/>
          <p:nvPr/>
        </p:nvGrpSpPr>
        <p:grpSpPr>
          <a:xfrm>
            <a:off x="931379" y="1867823"/>
            <a:ext cx="2407389" cy="758916"/>
            <a:chOff x="1082572" y="2829322"/>
            <a:chExt cx="3641943" cy="1148103"/>
          </a:xfrm>
        </p:grpSpPr>
        <p:grpSp>
          <p:nvGrpSpPr>
            <p:cNvPr id="202" name="组合 201"/>
            <p:cNvGrpSpPr/>
            <p:nvPr/>
          </p:nvGrpSpPr>
          <p:grpSpPr>
            <a:xfrm>
              <a:off x="1082572" y="2829322"/>
              <a:ext cx="937955" cy="1148103"/>
              <a:chOff x="1090192" y="2829322"/>
              <a:chExt cx="937955" cy="1148103"/>
            </a:xfrm>
          </p:grpSpPr>
          <p:sp>
            <p:nvSpPr>
              <p:cNvPr id="213" name="任意多边形 7"/>
              <p:cNvSpPr/>
              <p:nvPr/>
            </p:nvSpPr>
            <p:spPr>
              <a:xfrm rot="5400000">
                <a:off x="917804" y="3685898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14" name="任意多边形 9"/>
              <p:cNvSpPr/>
              <p:nvPr/>
            </p:nvSpPr>
            <p:spPr>
              <a:xfrm>
                <a:off x="1149761" y="3917855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15" name="任意多边形 11"/>
              <p:cNvSpPr/>
              <p:nvPr/>
            </p:nvSpPr>
            <p:spPr>
              <a:xfrm rot="16200000" flipV="1">
                <a:off x="917804" y="3061279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16" name="任意多边形 18"/>
              <p:cNvSpPr/>
              <p:nvPr/>
            </p:nvSpPr>
            <p:spPr>
              <a:xfrm>
                <a:off x="1365948" y="2836034"/>
                <a:ext cx="498089" cy="52858"/>
              </a:xfrm>
              <a:custGeom>
                <a:avLst/>
                <a:gdLst>
                  <a:gd name="connsiteX0" fmla="*/ 50006 w 521225"/>
                  <a:gd name="connsiteY0" fmla="*/ 0 h 50006"/>
                  <a:gd name="connsiteX1" fmla="*/ 471219 w 521225"/>
                  <a:gd name="connsiteY1" fmla="*/ 0 h 50006"/>
                  <a:gd name="connsiteX2" fmla="*/ 521225 w 521225"/>
                  <a:gd name="connsiteY2" fmla="*/ 50006 h 50006"/>
                  <a:gd name="connsiteX3" fmla="*/ 0 w 521225"/>
                  <a:gd name="connsiteY3" fmla="*/ 50006 h 50006"/>
                  <a:gd name="connsiteX4" fmla="*/ 50006 w 521225"/>
                  <a:gd name="connsiteY4" fmla="*/ 0 h 50006"/>
                  <a:gd name="connsiteX0-1" fmla="*/ 0 w 521225"/>
                  <a:gd name="connsiteY0-2" fmla="*/ 50006 h 141446"/>
                  <a:gd name="connsiteX1-3" fmla="*/ 50006 w 521225"/>
                  <a:gd name="connsiteY1-4" fmla="*/ 0 h 141446"/>
                  <a:gd name="connsiteX2-5" fmla="*/ 471219 w 521225"/>
                  <a:gd name="connsiteY2-6" fmla="*/ 0 h 141446"/>
                  <a:gd name="connsiteX3-7" fmla="*/ 521225 w 521225"/>
                  <a:gd name="connsiteY3-8" fmla="*/ 50006 h 141446"/>
                  <a:gd name="connsiteX4-9" fmla="*/ 91440 w 521225"/>
                  <a:gd name="connsiteY4-10" fmla="*/ 141446 h 141446"/>
                  <a:gd name="connsiteX0-11" fmla="*/ 0 w 521225"/>
                  <a:gd name="connsiteY0-12" fmla="*/ 50006 h 50006"/>
                  <a:gd name="connsiteX1-13" fmla="*/ 50006 w 521225"/>
                  <a:gd name="connsiteY1-14" fmla="*/ 0 h 50006"/>
                  <a:gd name="connsiteX2-15" fmla="*/ 471219 w 521225"/>
                  <a:gd name="connsiteY2-16" fmla="*/ 0 h 50006"/>
                  <a:gd name="connsiteX3-17" fmla="*/ 521225 w 521225"/>
                  <a:gd name="connsiteY3-18" fmla="*/ 50006 h 50006"/>
                  <a:gd name="connsiteX0-19" fmla="*/ 0 w 471219"/>
                  <a:gd name="connsiteY0-20" fmla="*/ 0 h 50006"/>
                  <a:gd name="connsiteX1-21" fmla="*/ 421213 w 471219"/>
                  <a:gd name="connsiteY1-22" fmla="*/ 0 h 50006"/>
                  <a:gd name="connsiteX2-23" fmla="*/ 471219 w 471219"/>
                  <a:gd name="connsiteY2-24" fmla="*/ 50006 h 500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471219" h="50006">
                    <a:moveTo>
                      <a:pt x="0" y="0"/>
                    </a:moveTo>
                    <a:lnTo>
                      <a:pt x="421213" y="0"/>
                    </a:lnTo>
                    <a:lnTo>
                      <a:pt x="471219" y="50006"/>
                    </a:lnTo>
                  </a:path>
                </a:pathLst>
              </a:custGeom>
              <a:noFill/>
              <a:ln w="6350">
                <a:solidFill>
                  <a:srgbClr val="01E2BC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17" name="任意多边形 12"/>
              <p:cNvSpPr/>
              <p:nvPr/>
            </p:nvSpPr>
            <p:spPr>
              <a:xfrm flipV="1">
                <a:off x="1149761" y="2829322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218" name="组合 217"/>
              <p:cNvGrpSpPr/>
              <p:nvPr/>
            </p:nvGrpSpPr>
            <p:grpSpPr>
              <a:xfrm>
                <a:off x="1508019" y="3947640"/>
                <a:ext cx="520128" cy="0"/>
                <a:chOff x="1631394" y="5381691"/>
                <a:chExt cx="707830" cy="0"/>
              </a:xfrm>
            </p:grpSpPr>
            <p:cxnSp>
              <p:nvCxnSpPr>
                <p:cNvPr id="219" name="直接连接符 218"/>
                <p:cNvCxnSpPr/>
                <p:nvPr/>
              </p:nvCxnSpPr>
              <p:spPr>
                <a:xfrm>
                  <a:off x="1631394" y="5381691"/>
                  <a:ext cx="707830" cy="0"/>
                </a:xfrm>
                <a:prstGeom prst="line">
                  <a:avLst/>
                </a:prstGeom>
                <a:noFill/>
                <a:ln w="6350">
                  <a:solidFill>
                    <a:srgbClr val="01E2BC">
                      <a:alpha val="5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20" name="直接连接符 219"/>
                <p:cNvCxnSpPr/>
                <p:nvPr/>
              </p:nvCxnSpPr>
              <p:spPr>
                <a:xfrm>
                  <a:off x="2246738" y="5381691"/>
                  <a:ext cx="92485" cy="0"/>
                </a:xfrm>
                <a:prstGeom prst="line">
                  <a:avLst/>
                </a:prstGeom>
                <a:noFill/>
                <a:ln w="28575">
                  <a:solidFill>
                    <a:srgbClr val="01E2B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203" name="组合 202"/>
            <p:cNvGrpSpPr/>
            <p:nvPr/>
          </p:nvGrpSpPr>
          <p:grpSpPr>
            <a:xfrm flipH="1" flipV="1">
              <a:off x="3786560" y="2829322"/>
              <a:ext cx="937955" cy="1148103"/>
              <a:chOff x="1090192" y="2829322"/>
              <a:chExt cx="937955" cy="1148103"/>
            </a:xfrm>
          </p:grpSpPr>
          <p:sp>
            <p:nvSpPr>
              <p:cNvPr id="205" name="任意多边形 7"/>
              <p:cNvSpPr/>
              <p:nvPr/>
            </p:nvSpPr>
            <p:spPr>
              <a:xfrm rot="5400000">
                <a:off x="917804" y="3685898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6" name="任意多边形 9"/>
              <p:cNvSpPr/>
              <p:nvPr/>
            </p:nvSpPr>
            <p:spPr>
              <a:xfrm>
                <a:off x="1149761" y="3917855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7" name="任意多边形 11"/>
              <p:cNvSpPr/>
              <p:nvPr/>
            </p:nvSpPr>
            <p:spPr>
              <a:xfrm rot="16200000" flipV="1">
                <a:off x="917804" y="3061279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8" name="任意多边形 18"/>
              <p:cNvSpPr/>
              <p:nvPr/>
            </p:nvSpPr>
            <p:spPr>
              <a:xfrm>
                <a:off x="1365948" y="2836034"/>
                <a:ext cx="498089" cy="52858"/>
              </a:xfrm>
              <a:custGeom>
                <a:avLst/>
                <a:gdLst>
                  <a:gd name="connsiteX0" fmla="*/ 50006 w 521225"/>
                  <a:gd name="connsiteY0" fmla="*/ 0 h 50006"/>
                  <a:gd name="connsiteX1" fmla="*/ 471219 w 521225"/>
                  <a:gd name="connsiteY1" fmla="*/ 0 h 50006"/>
                  <a:gd name="connsiteX2" fmla="*/ 521225 w 521225"/>
                  <a:gd name="connsiteY2" fmla="*/ 50006 h 50006"/>
                  <a:gd name="connsiteX3" fmla="*/ 0 w 521225"/>
                  <a:gd name="connsiteY3" fmla="*/ 50006 h 50006"/>
                  <a:gd name="connsiteX4" fmla="*/ 50006 w 521225"/>
                  <a:gd name="connsiteY4" fmla="*/ 0 h 50006"/>
                  <a:gd name="connsiteX0-1" fmla="*/ 0 w 521225"/>
                  <a:gd name="connsiteY0-2" fmla="*/ 50006 h 141446"/>
                  <a:gd name="connsiteX1-3" fmla="*/ 50006 w 521225"/>
                  <a:gd name="connsiteY1-4" fmla="*/ 0 h 141446"/>
                  <a:gd name="connsiteX2-5" fmla="*/ 471219 w 521225"/>
                  <a:gd name="connsiteY2-6" fmla="*/ 0 h 141446"/>
                  <a:gd name="connsiteX3-7" fmla="*/ 521225 w 521225"/>
                  <a:gd name="connsiteY3-8" fmla="*/ 50006 h 141446"/>
                  <a:gd name="connsiteX4-9" fmla="*/ 91440 w 521225"/>
                  <a:gd name="connsiteY4-10" fmla="*/ 141446 h 141446"/>
                  <a:gd name="connsiteX0-11" fmla="*/ 0 w 521225"/>
                  <a:gd name="connsiteY0-12" fmla="*/ 50006 h 50006"/>
                  <a:gd name="connsiteX1-13" fmla="*/ 50006 w 521225"/>
                  <a:gd name="connsiteY1-14" fmla="*/ 0 h 50006"/>
                  <a:gd name="connsiteX2-15" fmla="*/ 471219 w 521225"/>
                  <a:gd name="connsiteY2-16" fmla="*/ 0 h 50006"/>
                  <a:gd name="connsiteX3-17" fmla="*/ 521225 w 521225"/>
                  <a:gd name="connsiteY3-18" fmla="*/ 50006 h 50006"/>
                  <a:gd name="connsiteX0-19" fmla="*/ 0 w 471219"/>
                  <a:gd name="connsiteY0-20" fmla="*/ 0 h 50006"/>
                  <a:gd name="connsiteX1-21" fmla="*/ 421213 w 471219"/>
                  <a:gd name="connsiteY1-22" fmla="*/ 0 h 50006"/>
                  <a:gd name="connsiteX2-23" fmla="*/ 471219 w 471219"/>
                  <a:gd name="connsiteY2-24" fmla="*/ 50006 h 500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471219" h="50006">
                    <a:moveTo>
                      <a:pt x="0" y="0"/>
                    </a:moveTo>
                    <a:lnTo>
                      <a:pt x="421213" y="0"/>
                    </a:lnTo>
                    <a:lnTo>
                      <a:pt x="471219" y="50006"/>
                    </a:lnTo>
                  </a:path>
                </a:pathLst>
              </a:custGeom>
              <a:noFill/>
              <a:ln w="6350">
                <a:solidFill>
                  <a:srgbClr val="01E2BC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9" name="任意多边形 12"/>
              <p:cNvSpPr/>
              <p:nvPr/>
            </p:nvSpPr>
            <p:spPr>
              <a:xfrm flipV="1">
                <a:off x="1149761" y="2829322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210" name="组合 209"/>
              <p:cNvGrpSpPr/>
              <p:nvPr/>
            </p:nvGrpSpPr>
            <p:grpSpPr>
              <a:xfrm>
                <a:off x="1508019" y="3947640"/>
                <a:ext cx="520128" cy="0"/>
                <a:chOff x="1631394" y="5381691"/>
                <a:chExt cx="707830" cy="0"/>
              </a:xfrm>
            </p:grpSpPr>
            <p:cxnSp>
              <p:nvCxnSpPr>
                <p:cNvPr id="211" name="直接连接符 210"/>
                <p:cNvCxnSpPr/>
                <p:nvPr/>
              </p:nvCxnSpPr>
              <p:spPr>
                <a:xfrm>
                  <a:off x="1631394" y="5381691"/>
                  <a:ext cx="707830" cy="0"/>
                </a:xfrm>
                <a:prstGeom prst="line">
                  <a:avLst/>
                </a:prstGeom>
                <a:noFill/>
                <a:ln w="6350">
                  <a:solidFill>
                    <a:srgbClr val="01E2BC">
                      <a:alpha val="5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12" name="直接连接符 211"/>
                <p:cNvCxnSpPr/>
                <p:nvPr/>
              </p:nvCxnSpPr>
              <p:spPr>
                <a:xfrm>
                  <a:off x="2246738" y="5381691"/>
                  <a:ext cx="92485" cy="0"/>
                </a:xfrm>
                <a:prstGeom prst="line">
                  <a:avLst/>
                </a:prstGeom>
                <a:noFill/>
                <a:ln w="28575">
                  <a:solidFill>
                    <a:srgbClr val="01E2B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204" name="矩形 203"/>
            <p:cNvSpPr/>
            <p:nvPr/>
          </p:nvSpPr>
          <p:spPr>
            <a:xfrm>
              <a:off x="1142141" y="2889239"/>
              <a:ext cx="3514034" cy="1028964"/>
            </a:xfrm>
            <a:prstGeom prst="rect">
              <a:avLst/>
            </a:prstGeom>
            <a:noFill/>
            <a:ln w="12700">
              <a:solidFill>
                <a:schemeClr val="bg1">
                  <a:alpha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931379" y="3469569"/>
            <a:ext cx="2407389" cy="758916"/>
            <a:chOff x="1082572" y="2829322"/>
            <a:chExt cx="3641943" cy="1148103"/>
          </a:xfrm>
        </p:grpSpPr>
        <p:grpSp>
          <p:nvGrpSpPr>
            <p:cNvPr id="233" name="组合 232"/>
            <p:cNvGrpSpPr/>
            <p:nvPr/>
          </p:nvGrpSpPr>
          <p:grpSpPr>
            <a:xfrm>
              <a:off x="1082572" y="2829322"/>
              <a:ext cx="937955" cy="1148103"/>
              <a:chOff x="1090192" y="2829322"/>
              <a:chExt cx="937955" cy="1148103"/>
            </a:xfrm>
          </p:grpSpPr>
          <p:sp>
            <p:nvSpPr>
              <p:cNvPr id="244" name="任意多边形 7"/>
              <p:cNvSpPr/>
              <p:nvPr/>
            </p:nvSpPr>
            <p:spPr>
              <a:xfrm rot="5400000">
                <a:off x="917804" y="3685898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5" name="任意多边形 9"/>
              <p:cNvSpPr/>
              <p:nvPr/>
            </p:nvSpPr>
            <p:spPr>
              <a:xfrm>
                <a:off x="1149761" y="3917855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6" name="任意多边形 11"/>
              <p:cNvSpPr/>
              <p:nvPr/>
            </p:nvSpPr>
            <p:spPr>
              <a:xfrm rot="16200000" flipV="1">
                <a:off x="917804" y="3061279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7" name="任意多边形 18"/>
              <p:cNvSpPr/>
              <p:nvPr/>
            </p:nvSpPr>
            <p:spPr>
              <a:xfrm>
                <a:off x="1365948" y="2836034"/>
                <a:ext cx="498089" cy="52858"/>
              </a:xfrm>
              <a:custGeom>
                <a:avLst/>
                <a:gdLst>
                  <a:gd name="connsiteX0" fmla="*/ 50006 w 521225"/>
                  <a:gd name="connsiteY0" fmla="*/ 0 h 50006"/>
                  <a:gd name="connsiteX1" fmla="*/ 471219 w 521225"/>
                  <a:gd name="connsiteY1" fmla="*/ 0 h 50006"/>
                  <a:gd name="connsiteX2" fmla="*/ 521225 w 521225"/>
                  <a:gd name="connsiteY2" fmla="*/ 50006 h 50006"/>
                  <a:gd name="connsiteX3" fmla="*/ 0 w 521225"/>
                  <a:gd name="connsiteY3" fmla="*/ 50006 h 50006"/>
                  <a:gd name="connsiteX4" fmla="*/ 50006 w 521225"/>
                  <a:gd name="connsiteY4" fmla="*/ 0 h 50006"/>
                  <a:gd name="connsiteX0-1" fmla="*/ 0 w 521225"/>
                  <a:gd name="connsiteY0-2" fmla="*/ 50006 h 141446"/>
                  <a:gd name="connsiteX1-3" fmla="*/ 50006 w 521225"/>
                  <a:gd name="connsiteY1-4" fmla="*/ 0 h 141446"/>
                  <a:gd name="connsiteX2-5" fmla="*/ 471219 w 521225"/>
                  <a:gd name="connsiteY2-6" fmla="*/ 0 h 141446"/>
                  <a:gd name="connsiteX3-7" fmla="*/ 521225 w 521225"/>
                  <a:gd name="connsiteY3-8" fmla="*/ 50006 h 141446"/>
                  <a:gd name="connsiteX4-9" fmla="*/ 91440 w 521225"/>
                  <a:gd name="connsiteY4-10" fmla="*/ 141446 h 141446"/>
                  <a:gd name="connsiteX0-11" fmla="*/ 0 w 521225"/>
                  <a:gd name="connsiteY0-12" fmla="*/ 50006 h 50006"/>
                  <a:gd name="connsiteX1-13" fmla="*/ 50006 w 521225"/>
                  <a:gd name="connsiteY1-14" fmla="*/ 0 h 50006"/>
                  <a:gd name="connsiteX2-15" fmla="*/ 471219 w 521225"/>
                  <a:gd name="connsiteY2-16" fmla="*/ 0 h 50006"/>
                  <a:gd name="connsiteX3-17" fmla="*/ 521225 w 521225"/>
                  <a:gd name="connsiteY3-18" fmla="*/ 50006 h 50006"/>
                  <a:gd name="connsiteX0-19" fmla="*/ 0 w 471219"/>
                  <a:gd name="connsiteY0-20" fmla="*/ 0 h 50006"/>
                  <a:gd name="connsiteX1-21" fmla="*/ 421213 w 471219"/>
                  <a:gd name="connsiteY1-22" fmla="*/ 0 h 50006"/>
                  <a:gd name="connsiteX2-23" fmla="*/ 471219 w 471219"/>
                  <a:gd name="connsiteY2-24" fmla="*/ 50006 h 500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471219" h="50006">
                    <a:moveTo>
                      <a:pt x="0" y="0"/>
                    </a:moveTo>
                    <a:lnTo>
                      <a:pt x="421213" y="0"/>
                    </a:lnTo>
                    <a:lnTo>
                      <a:pt x="471219" y="50006"/>
                    </a:lnTo>
                  </a:path>
                </a:pathLst>
              </a:custGeom>
              <a:noFill/>
              <a:ln w="6350">
                <a:solidFill>
                  <a:srgbClr val="01E2BC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8" name="任意多边形 12"/>
              <p:cNvSpPr/>
              <p:nvPr/>
            </p:nvSpPr>
            <p:spPr>
              <a:xfrm flipV="1">
                <a:off x="1149761" y="2829322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249" name="组合 248"/>
              <p:cNvGrpSpPr/>
              <p:nvPr/>
            </p:nvGrpSpPr>
            <p:grpSpPr>
              <a:xfrm>
                <a:off x="1508019" y="3947640"/>
                <a:ext cx="520128" cy="0"/>
                <a:chOff x="1631394" y="5381691"/>
                <a:chExt cx="707830" cy="0"/>
              </a:xfrm>
            </p:grpSpPr>
            <p:cxnSp>
              <p:nvCxnSpPr>
                <p:cNvPr id="250" name="直接连接符 249"/>
                <p:cNvCxnSpPr/>
                <p:nvPr/>
              </p:nvCxnSpPr>
              <p:spPr>
                <a:xfrm>
                  <a:off x="1631394" y="5381691"/>
                  <a:ext cx="707830" cy="0"/>
                </a:xfrm>
                <a:prstGeom prst="line">
                  <a:avLst/>
                </a:prstGeom>
                <a:noFill/>
                <a:ln w="6350">
                  <a:solidFill>
                    <a:srgbClr val="01E2BC">
                      <a:alpha val="5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51" name="直接连接符 250"/>
                <p:cNvCxnSpPr/>
                <p:nvPr/>
              </p:nvCxnSpPr>
              <p:spPr>
                <a:xfrm>
                  <a:off x="2246738" y="5381691"/>
                  <a:ext cx="92485" cy="0"/>
                </a:xfrm>
                <a:prstGeom prst="line">
                  <a:avLst/>
                </a:prstGeom>
                <a:noFill/>
                <a:ln w="28575">
                  <a:solidFill>
                    <a:srgbClr val="01E2B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234" name="组合 233"/>
            <p:cNvGrpSpPr/>
            <p:nvPr/>
          </p:nvGrpSpPr>
          <p:grpSpPr>
            <a:xfrm flipH="1" flipV="1">
              <a:off x="3786560" y="2829322"/>
              <a:ext cx="937955" cy="1148103"/>
              <a:chOff x="1090192" y="2829322"/>
              <a:chExt cx="937955" cy="1148103"/>
            </a:xfrm>
          </p:grpSpPr>
          <p:sp>
            <p:nvSpPr>
              <p:cNvPr id="236" name="任意多边形 7"/>
              <p:cNvSpPr/>
              <p:nvPr/>
            </p:nvSpPr>
            <p:spPr>
              <a:xfrm rot="5400000">
                <a:off x="917804" y="3685898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37" name="任意多边形 9"/>
              <p:cNvSpPr/>
              <p:nvPr/>
            </p:nvSpPr>
            <p:spPr>
              <a:xfrm>
                <a:off x="1149761" y="3917855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38" name="任意多边形 11"/>
              <p:cNvSpPr/>
              <p:nvPr/>
            </p:nvSpPr>
            <p:spPr>
              <a:xfrm rot="16200000" flipV="1">
                <a:off x="917804" y="3061279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39" name="任意多边形 18"/>
              <p:cNvSpPr/>
              <p:nvPr/>
            </p:nvSpPr>
            <p:spPr>
              <a:xfrm>
                <a:off x="1365948" y="2836034"/>
                <a:ext cx="498089" cy="52858"/>
              </a:xfrm>
              <a:custGeom>
                <a:avLst/>
                <a:gdLst>
                  <a:gd name="connsiteX0" fmla="*/ 50006 w 521225"/>
                  <a:gd name="connsiteY0" fmla="*/ 0 h 50006"/>
                  <a:gd name="connsiteX1" fmla="*/ 471219 w 521225"/>
                  <a:gd name="connsiteY1" fmla="*/ 0 h 50006"/>
                  <a:gd name="connsiteX2" fmla="*/ 521225 w 521225"/>
                  <a:gd name="connsiteY2" fmla="*/ 50006 h 50006"/>
                  <a:gd name="connsiteX3" fmla="*/ 0 w 521225"/>
                  <a:gd name="connsiteY3" fmla="*/ 50006 h 50006"/>
                  <a:gd name="connsiteX4" fmla="*/ 50006 w 521225"/>
                  <a:gd name="connsiteY4" fmla="*/ 0 h 50006"/>
                  <a:gd name="connsiteX0-1" fmla="*/ 0 w 521225"/>
                  <a:gd name="connsiteY0-2" fmla="*/ 50006 h 141446"/>
                  <a:gd name="connsiteX1-3" fmla="*/ 50006 w 521225"/>
                  <a:gd name="connsiteY1-4" fmla="*/ 0 h 141446"/>
                  <a:gd name="connsiteX2-5" fmla="*/ 471219 w 521225"/>
                  <a:gd name="connsiteY2-6" fmla="*/ 0 h 141446"/>
                  <a:gd name="connsiteX3-7" fmla="*/ 521225 w 521225"/>
                  <a:gd name="connsiteY3-8" fmla="*/ 50006 h 141446"/>
                  <a:gd name="connsiteX4-9" fmla="*/ 91440 w 521225"/>
                  <a:gd name="connsiteY4-10" fmla="*/ 141446 h 141446"/>
                  <a:gd name="connsiteX0-11" fmla="*/ 0 w 521225"/>
                  <a:gd name="connsiteY0-12" fmla="*/ 50006 h 50006"/>
                  <a:gd name="connsiteX1-13" fmla="*/ 50006 w 521225"/>
                  <a:gd name="connsiteY1-14" fmla="*/ 0 h 50006"/>
                  <a:gd name="connsiteX2-15" fmla="*/ 471219 w 521225"/>
                  <a:gd name="connsiteY2-16" fmla="*/ 0 h 50006"/>
                  <a:gd name="connsiteX3-17" fmla="*/ 521225 w 521225"/>
                  <a:gd name="connsiteY3-18" fmla="*/ 50006 h 50006"/>
                  <a:gd name="connsiteX0-19" fmla="*/ 0 w 471219"/>
                  <a:gd name="connsiteY0-20" fmla="*/ 0 h 50006"/>
                  <a:gd name="connsiteX1-21" fmla="*/ 421213 w 471219"/>
                  <a:gd name="connsiteY1-22" fmla="*/ 0 h 50006"/>
                  <a:gd name="connsiteX2-23" fmla="*/ 471219 w 471219"/>
                  <a:gd name="connsiteY2-24" fmla="*/ 50006 h 500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471219" h="50006">
                    <a:moveTo>
                      <a:pt x="0" y="0"/>
                    </a:moveTo>
                    <a:lnTo>
                      <a:pt x="421213" y="0"/>
                    </a:lnTo>
                    <a:lnTo>
                      <a:pt x="471219" y="50006"/>
                    </a:lnTo>
                  </a:path>
                </a:pathLst>
              </a:custGeom>
              <a:noFill/>
              <a:ln w="6350">
                <a:solidFill>
                  <a:srgbClr val="01E2BC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0" name="任意多边形 12"/>
              <p:cNvSpPr/>
              <p:nvPr/>
            </p:nvSpPr>
            <p:spPr>
              <a:xfrm flipV="1">
                <a:off x="1149761" y="2829322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241" name="组合 240"/>
              <p:cNvGrpSpPr/>
              <p:nvPr/>
            </p:nvGrpSpPr>
            <p:grpSpPr>
              <a:xfrm>
                <a:off x="1508019" y="3947640"/>
                <a:ext cx="520128" cy="0"/>
                <a:chOff x="1631394" y="5381691"/>
                <a:chExt cx="707830" cy="0"/>
              </a:xfrm>
            </p:grpSpPr>
            <p:cxnSp>
              <p:nvCxnSpPr>
                <p:cNvPr id="242" name="直接连接符 241"/>
                <p:cNvCxnSpPr/>
                <p:nvPr/>
              </p:nvCxnSpPr>
              <p:spPr>
                <a:xfrm>
                  <a:off x="1631394" y="5381691"/>
                  <a:ext cx="707830" cy="0"/>
                </a:xfrm>
                <a:prstGeom prst="line">
                  <a:avLst/>
                </a:prstGeom>
                <a:noFill/>
                <a:ln w="6350">
                  <a:solidFill>
                    <a:srgbClr val="01E2BC">
                      <a:alpha val="5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43" name="直接连接符 242"/>
                <p:cNvCxnSpPr/>
                <p:nvPr/>
              </p:nvCxnSpPr>
              <p:spPr>
                <a:xfrm>
                  <a:off x="2246738" y="5381691"/>
                  <a:ext cx="92485" cy="0"/>
                </a:xfrm>
                <a:prstGeom prst="line">
                  <a:avLst/>
                </a:prstGeom>
                <a:noFill/>
                <a:ln w="28575">
                  <a:solidFill>
                    <a:srgbClr val="01E2B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235" name="矩形 234"/>
            <p:cNvSpPr/>
            <p:nvPr/>
          </p:nvSpPr>
          <p:spPr>
            <a:xfrm>
              <a:off x="1142141" y="2889239"/>
              <a:ext cx="3514034" cy="1028964"/>
            </a:xfrm>
            <a:prstGeom prst="rect">
              <a:avLst/>
            </a:prstGeom>
            <a:noFill/>
            <a:ln w="12700">
              <a:solidFill>
                <a:schemeClr val="bg1">
                  <a:alpha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931379" y="5071315"/>
            <a:ext cx="2407388" cy="758916"/>
            <a:chOff x="1082572" y="2829322"/>
            <a:chExt cx="3641943" cy="1148103"/>
          </a:xfrm>
        </p:grpSpPr>
        <p:grpSp>
          <p:nvGrpSpPr>
            <p:cNvPr id="160" name="组合 159"/>
            <p:cNvGrpSpPr/>
            <p:nvPr/>
          </p:nvGrpSpPr>
          <p:grpSpPr>
            <a:xfrm>
              <a:off x="1082572" y="2829322"/>
              <a:ext cx="937955" cy="1148103"/>
              <a:chOff x="1090192" y="2829322"/>
              <a:chExt cx="937955" cy="1148103"/>
            </a:xfrm>
          </p:grpSpPr>
          <p:sp>
            <p:nvSpPr>
              <p:cNvPr id="171" name="任意多边形 7"/>
              <p:cNvSpPr/>
              <p:nvPr/>
            </p:nvSpPr>
            <p:spPr>
              <a:xfrm rot="5400000">
                <a:off x="917804" y="3685898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任意多边形 9"/>
              <p:cNvSpPr/>
              <p:nvPr/>
            </p:nvSpPr>
            <p:spPr>
              <a:xfrm>
                <a:off x="1149761" y="3917855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任意多边形 11"/>
              <p:cNvSpPr/>
              <p:nvPr/>
            </p:nvSpPr>
            <p:spPr>
              <a:xfrm rot="16200000" flipV="1">
                <a:off x="917804" y="3061279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任意多边形 18"/>
              <p:cNvSpPr/>
              <p:nvPr/>
            </p:nvSpPr>
            <p:spPr>
              <a:xfrm>
                <a:off x="1365948" y="2836034"/>
                <a:ext cx="498089" cy="52858"/>
              </a:xfrm>
              <a:custGeom>
                <a:avLst/>
                <a:gdLst>
                  <a:gd name="connsiteX0" fmla="*/ 50006 w 521225"/>
                  <a:gd name="connsiteY0" fmla="*/ 0 h 50006"/>
                  <a:gd name="connsiteX1" fmla="*/ 471219 w 521225"/>
                  <a:gd name="connsiteY1" fmla="*/ 0 h 50006"/>
                  <a:gd name="connsiteX2" fmla="*/ 521225 w 521225"/>
                  <a:gd name="connsiteY2" fmla="*/ 50006 h 50006"/>
                  <a:gd name="connsiteX3" fmla="*/ 0 w 521225"/>
                  <a:gd name="connsiteY3" fmla="*/ 50006 h 50006"/>
                  <a:gd name="connsiteX4" fmla="*/ 50006 w 521225"/>
                  <a:gd name="connsiteY4" fmla="*/ 0 h 50006"/>
                  <a:gd name="connsiteX0-1" fmla="*/ 0 w 521225"/>
                  <a:gd name="connsiteY0-2" fmla="*/ 50006 h 141446"/>
                  <a:gd name="connsiteX1-3" fmla="*/ 50006 w 521225"/>
                  <a:gd name="connsiteY1-4" fmla="*/ 0 h 141446"/>
                  <a:gd name="connsiteX2-5" fmla="*/ 471219 w 521225"/>
                  <a:gd name="connsiteY2-6" fmla="*/ 0 h 141446"/>
                  <a:gd name="connsiteX3-7" fmla="*/ 521225 w 521225"/>
                  <a:gd name="connsiteY3-8" fmla="*/ 50006 h 141446"/>
                  <a:gd name="connsiteX4-9" fmla="*/ 91440 w 521225"/>
                  <a:gd name="connsiteY4-10" fmla="*/ 141446 h 141446"/>
                  <a:gd name="connsiteX0-11" fmla="*/ 0 w 521225"/>
                  <a:gd name="connsiteY0-12" fmla="*/ 50006 h 50006"/>
                  <a:gd name="connsiteX1-13" fmla="*/ 50006 w 521225"/>
                  <a:gd name="connsiteY1-14" fmla="*/ 0 h 50006"/>
                  <a:gd name="connsiteX2-15" fmla="*/ 471219 w 521225"/>
                  <a:gd name="connsiteY2-16" fmla="*/ 0 h 50006"/>
                  <a:gd name="connsiteX3-17" fmla="*/ 521225 w 521225"/>
                  <a:gd name="connsiteY3-18" fmla="*/ 50006 h 50006"/>
                  <a:gd name="connsiteX0-19" fmla="*/ 0 w 471219"/>
                  <a:gd name="connsiteY0-20" fmla="*/ 0 h 50006"/>
                  <a:gd name="connsiteX1-21" fmla="*/ 421213 w 471219"/>
                  <a:gd name="connsiteY1-22" fmla="*/ 0 h 50006"/>
                  <a:gd name="connsiteX2-23" fmla="*/ 471219 w 471219"/>
                  <a:gd name="connsiteY2-24" fmla="*/ 50006 h 500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471219" h="50006">
                    <a:moveTo>
                      <a:pt x="0" y="0"/>
                    </a:moveTo>
                    <a:lnTo>
                      <a:pt x="421213" y="0"/>
                    </a:lnTo>
                    <a:lnTo>
                      <a:pt x="471219" y="50006"/>
                    </a:lnTo>
                  </a:path>
                </a:pathLst>
              </a:custGeom>
              <a:noFill/>
              <a:ln w="6350">
                <a:solidFill>
                  <a:srgbClr val="01E2BC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任意多边形 12"/>
              <p:cNvSpPr/>
              <p:nvPr/>
            </p:nvSpPr>
            <p:spPr>
              <a:xfrm flipV="1">
                <a:off x="1149761" y="2829322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6" name="组合 175"/>
              <p:cNvGrpSpPr/>
              <p:nvPr/>
            </p:nvGrpSpPr>
            <p:grpSpPr>
              <a:xfrm>
                <a:off x="1508019" y="3947640"/>
                <a:ext cx="520128" cy="0"/>
                <a:chOff x="1631394" y="5381691"/>
                <a:chExt cx="707830" cy="0"/>
              </a:xfrm>
            </p:grpSpPr>
            <p:cxnSp>
              <p:nvCxnSpPr>
                <p:cNvPr id="177" name="直接连接符 176"/>
                <p:cNvCxnSpPr/>
                <p:nvPr/>
              </p:nvCxnSpPr>
              <p:spPr>
                <a:xfrm>
                  <a:off x="1631394" y="5381691"/>
                  <a:ext cx="707830" cy="0"/>
                </a:xfrm>
                <a:prstGeom prst="line">
                  <a:avLst/>
                </a:prstGeom>
                <a:noFill/>
                <a:ln w="6350">
                  <a:solidFill>
                    <a:srgbClr val="01E2BC">
                      <a:alpha val="5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78" name="直接连接符 177"/>
                <p:cNvCxnSpPr/>
                <p:nvPr/>
              </p:nvCxnSpPr>
              <p:spPr>
                <a:xfrm>
                  <a:off x="2246738" y="5381691"/>
                  <a:ext cx="92485" cy="0"/>
                </a:xfrm>
                <a:prstGeom prst="line">
                  <a:avLst/>
                </a:prstGeom>
                <a:noFill/>
                <a:ln w="28575">
                  <a:solidFill>
                    <a:srgbClr val="01E2B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161" name="组合 160"/>
            <p:cNvGrpSpPr/>
            <p:nvPr/>
          </p:nvGrpSpPr>
          <p:grpSpPr>
            <a:xfrm flipH="1" flipV="1">
              <a:off x="3786560" y="2829322"/>
              <a:ext cx="937955" cy="1148103"/>
              <a:chOff x="1090192" y="2829322"/>
              <a:chExt cx="937955" cy="1148103"/>
            </a:xfrm>
          </p:grpSpPr>
          <p:sp>
            <p:nvSpPr>
              <p:cNvPr id="163" name="任意多边形 7"/>
              <p:cNvSpPr/>
              <p:nvPr/>
            </p:nvSpPr>
            <p:spPr>
              <a:xfrm rot="5400000">
                <a:off x="917804" y="3685898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任意多边形 9"/>
              <p:cNvSpPr/>
              <p:nvPr/>
            </p:nvSpPr>
            <p:spPr>
              <a:xfrm>
                <a:off x="1149761" y="3917855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任意多边形 11"/>
              <p:cNvSpPr/>
              <p:nvPr/>
            </p:nvSpPr>
            <p:spPr>
              <a:xfrm rot="16200000" flipV="1">
                <a:off x="917804" y="3061279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任意多边形 18"/>
              <p:cNvSpPr/>
              <p:nvPr/>
            </p:nvSpPr>
            <p:spPr>
              <a:xfrm>
                <a:off x="1365948" y="2836034"/>
                <a:ext cx="498089" cy="52858"/>
              </a:xfrm>
              <a:custGeom>
                <a:avLst/>
                <a:gdLst>
                  <a:gd name="connsiteX0" fmla="*/ 50006 w 521225"/>
                  <a:gd name="connsiteY0" fmla="*/ 0 h 50006"/>
                  <a:gd name="connsiteX1" fmla="*/ 471219 w 521225"/>
                  <a:gd name="connsiteY1" fmla="*/ 0 h 50006"/>
                  <a:gd name="connsiteX2" fmla="*/ 521225 w 521225"/>
                  <a:gd name="connsiteY2" fmla="*/ 50006 h 50006"/>
                  <a:gd name="connsiteX3" fmla="*/ 0 w 521225"/>
                  <a:gd name="connsiteY3" fmla="*/ 50006 h 50006"/>
                  <a:gd name="connsiteX4" fmla="*/ 50006 w 521225"/>
                  <a:gd name="connsiteY4" fmla="*/ 0 h 50006"/>
                  <a:gd name="connsiteX0-1" fmla="*/ 0 w 521225"/>
                  <a:gd name="connsiteY0-2" fmla="*/ 50006 h 141446"/>
                  <a:gd name="connsiteX1-3" fmla="*/ 50006 w 521225"/>
                  <a:gd name="connsiteY1-4" fmla="*/ 0 h 141446"/>
                  <a:gd name="connsiteX2-5" fmla="*/ 471219 w 521225"/>
                  <a:gd name="connsiteY2-6" fmla="*/ 0 h 141446"/>
                  <a:gd name="connsiteX3-7" fmla="*/ 521225 w 521225"/>
                  <a:gd name="connsiteY3-8" fmla="*/ 50006 h 141446"/>
                  <a:gd name="connsiteX4-9" fmla="*/ 91440 w 521225"/>
                  <a:gd name="connsiteY4-10" fmla="*/ 141446 h 141446"/>
                  <a:gd name="connsiteX0-11" fmla="*/ 0 w 521225"/>
                  <a:gd name="connsiteY0-12" fmla="*/ 50006 h 50006"/>
                  <a:gd name="connsiteX1-13" fmla="*/ 50006 w 521225"/>
                  <a:gd name="connsiteY1-14" fmla="*/ 0 h 50006"/>
                  <a:gd name="connsiteX2-15" fmla="*/ 471219 w 521225"/>
                  <a:gd name="connsiteY2-16" fmla="*/ 0 h 50006"/>
                  <a:gd name="connsiteX3-17" fmla="*/ 521225 w 521225"/>
                  <a:gd name="connsiteY3-18" fmla="*/ 50006 h 50006"/>
                  <a:gd name="connsiteX0-19" fmla="*/ 0 w 471219"/>
                  <a:gd name="connsiteY0-20" fmla="*/ 0 h 50006"/>
                  <a:gd name="connsiteX1-21" fmla="*/ 421213 w 471219"/>
                  <a:gd name="connsiteY1-22" fmla="*/ 0 h 50006"/>
                  <a:gd name="connsiteX2-23" fmla="*/ 471219 w 471219"/>
                  <a:gd name="connsiteY2-24" fmla="*/ 50006 h 5000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471219" h="50006">
                    <a:moveTo>
                      <a:pt x="0" y="0"/>
                    </a:moveTo>
                    <a:lnTo>
                      <a:pt x="421213" y="0"/>
                    </a:lnTo>
                    <a:lnTo>
                      <a:pt x="471219" y="50006"/>
                    </a:lnTo>
                  </a:path>
                </a:pathLst>
              </a:custGeom>
              <a:noFill/>
              <a:ln w="6350">
                <a:solidFill>
                  <a:srgbClr val="01E2BC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任意多边形 12"/>
              <p:cNvSpPr/>
              <p:nvPr/>
            </p:nvSpPr>
            <p:spPr>
              <a:xfrm flipV="1">
                <a:off x="1149761" y="2829322"/>
                <a:ext cx="404345" cy="59570"/>
              </a:xfrm>
              <a:custGeom>
                <a:avLst/>
                <a:gdLst>
                  <a:gd name="connsiteX0" fmla="*/ 404276 w 474126"/>
                  <a:gd name="connsiteY0" fmla="*/ 69850 h 69850"/>
                  <a:gd name="connsiteX1" fmla="*/ 69850 w 474126"/>
                  <a:gd name="connsiteY1" fmla="*/ 69850 h 69850"/>
                  <a:gd name="connsiteX2" fmla="*/ 0 w 474126"/>
                  <a:gd name="connsiteY2" fmla="*/ 0 h 69850"/>
                  <a:gd name="connsiteX3" fmla="*/ 474126 w 474126"/>
                  <a:gd name="connsiteY3" fmla="*/ 0 h 69850"/>
                  <a:gd name="connsiteX4" fmla="*/ 404276 w 474126"/>
                  <a:gd name="connsiteY4" fmla="*/ 69850 h 6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4126" h="69850">
                    <a:moveTo>
                      <a:pt x="404276" y="69850"/>
                    </a:moveTo>
                    <a:lnTo>
                      <a:pt x="69850" y="69850"/>
                    </a:lnTo>
                    <a:lnTo>
                      <a:pt x="0" y="0"/>
                    </a:lnTo>
                    <a:lnTo>
                      <a:pt x="474126" y="0"/>
                    </a:lnTo>
                    <a:lnTo>
                      <a:pt x="404276" y="69850"/>
                    </a:lnTo>
                    <a:close/>
                  </a:path>
                </a:pathLst>
              </a:custGeom>
              <a:solidFill>
                <a:srgbClr val="01E2BC"/>
              </a:solidFill>
              <a:ln w="3175">
                <a:noFill/>
              </a:ln>
              <a:effectLst>
                <a:innerShdw blurRad="254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8" name="组合 167"/>
              <p:cNvGrpSpPr/>
              <p:nvPr/>
            </p:nvGrpSpPr>
            <p:grpSpPr>
              <a:xfrm>
                <a:off x="1508019" y="3947640"/>
                <a:ext cx="520128" cy="0"/>
                <a:chOff x="1631394" y="5381691"/>
                <a:chExt cx="707830" cy="0"/>
              </a:xfrm>
            </p:grpSpPr>
            <p:cxnSp>
              <p:nvCxnSpPr>
                <p:cNvPr id="169" name="直接连接符 168"/>
                <p:cNvCxnSpPr/>
                <p:nvPr/>
              </p:nvCxnSpPr>
              <p:spPr>
                <a:xfrm>
                  <a:off x="1631394" y="5381691"/>
                  <a:ext cx="707830" cy="0"/>
                </a:xfrm>
                <a:prstGeom prst="line">
                  <a:avLst/>
                </a:prstGeom>
                <a:noFill/>
                <a:ln w="6350">
                  <a:solidFill>
                    <a:srgbClr val="01E2BC">
                      <a:alpha val="5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70" name="直接连接符 169"/>
                <p:cNvCxnSpPr/>
                <p:nvPr/>
              </p:nvCxnSpPr>
              <p:spPr>
                <a:xfrm>
                  <a:off x="2246738" y="5381691"/>
                  <a:ext cx="92485" cy="0"/>
                </a:xfrm>
                <a:prstGeom prst="line">
                  <a:avLst/>
                </a:prstGeom>
                <a:noFill/>
                <a:ln w="28575">
                  <a:solidFill>
                    <a:srgbClr val="01E2B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sp>
          <p:nvSpPr>
            <p:cNvPr id="162" name="矩形 161"/>
            <p:cNvSpPr/>
            <p:nvPr/>
          </p:nvSpPr>
          <p:spPr>
            <a:xfrm>
              <a:off x="1142141" y="2889239"/>
              <a:ext cx="3514034" cy="1028964"/>
            </a:xfrm>
            <a:prstGeom prst="rect">
              <a:avLst/>
            </a:prstGeom>
            <a:noFill/>
            <a:ln w="12700">
              <a:solidFill>
                <a:schemeClr val="bg1">
                  <a:alpha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4" name="TextBox 31"/>
          <p:cNvSpPr txBox="1"/>
          <p:nvPr/>
        </p:nvSpPr>
        <p:spPr>
          <a:xfrm flipH="1">
            <a:off x="964957" y="2085758"/>
            <a:ext cx="2328636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solidFill>
                  <a:srgbClr val="01E2BC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rPr>
              <a:t>知识与技能</a:t>
            </a:r>
            <a:endParaRPr lang="zh-CN" altLang="en-US" sz="2000" dirty="0">
              <a:solidFill>
                <a:srgbClr val="01E2BC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6" name="TextBox 31"/>
          <p:cNvSpPr txBox="1"/>
          <p:nvPr/>
        </p:nvSpPr>
        <p:spPr>
          <a:xfrm flipH="1">
            <a:off x="964957" y="3687504"/>
            <a:ext cx="2328636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solidFill>
                  <a:srgbClr val="01E2BC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rPr>
              <a:t>过程与方法</a:t>
            </a:r>
            <a:endParaRPr lang="zh-CN" altLang="en-US" sz="2000" dirty="0">
              <a:solidFill>
                <a:srgbClr val="01E2BC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7" name="TextBox 31"/>
          <p:cNvSpPr txBox="1"/>
          <p:nvPr/>
        </p:nvSpPr>
        <p:spPr>
          <a:xfrm flipH="1">
            <a:off x="964957" y="5286298"/>
            <a:ext cx="2328636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solidFill>
                  <a:srgbClr val="01E2BC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rPr>
              <a:t>情感态度与价值观</a:t>
            </a:r>
            <a:endParaRPr lang="zh-CN" altLang="en-US" sz="2000" dirty="0">
              <a:solidFill>
                <a:srgbClr val="01E2BC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63" name="组合 262"/>
          <p:cNvGrpSpPr/>
          <p:nvPr/>
        </p:nvGrpSpPr>
        <p:grpSpPr>
          <a:xfrm>
            <a:off x="3587276" y="1629301"/>
            <a:ext cx="8131972" cy="1611502"/>
            <a:chOff x="4009292" y="1629301"/>
            <a:chExt cx="8131972" cy="1611502"/>
          </a:xfrm>
        </p:grpSpPr>
        <p:cxnSp>
          <p:nvCxnSpPr>
            <p:cNvPr id="191" name="Straight Connector 2"/>
            <p:cNvCxnSpPr/>
            <p:nvPr/>
          </p:nvCxnSpPr>
          <p:spPr>
            <a:xfrm>
              <a:off x="4009292" y="2244975"/>
              <a:ext cx="1502508" cy="2"/>
            </a:xfrm>
            <a:prstGeom prst="line">
              <a:avLst/>
            </a:prstGeom>
            <a:ln w="15875" cap="rnd">
              <a:solidFill>
                <a:srgbClr val="01E2BC"/>
              </a:solidFill>
              <a:prstDash val="dash"/>
              <a:round/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3" name="组合 192"/>
            <p:cNvGrpSpPr/>
            <p:nvPr/>
          </p:nvGrpSpPr>
          <p:grpSpPr>
            <a:xfrm>
              <a:off x="5582837" y="1629301"/>
              <a:ext cx="1231348" cy="1231352"/>
              <a:chOff x="5311278" y="1849559"/>
              <a:chExt cx="1253434" cy="1253438"/>
            </a:xfrm>
          </p:grpSpPr>
          <p:grpSp>
            <p:nvGrpSpPr>
              <p:cNvPr id="194" name="组合 193"/>
              <p:cNvGrpSpPr/>
              <p:nvPr/>
            </p:nvGrpSpPr>
            <p:grpSpPr>
              <a:xfrm>
                <a:off x="5380041" y="1918324"/>
                <a:ext cx="1115910" cy="1115908"/>
                <a:chOff x="5380041" y="1918324"/>
                <a:chExt cx="1115910" cy="1115908"/>
              </a:xfrm>
            </p:grpSpPr>
            <p:sp>
              <p:nvSpPr>
                <p:cNvPr id="200" name="弧形 199"/>
                <p:cNvSpPr/>
                <p:nvPr/>
              </p:nvSpPr>
              <p:spPr>
                <a:xfrm>
                  <a:off x="5380042" y="1918324"/>
                  <a:ext cx="1115909" cy="1115908"/>
                </a:xfrm>
                <a:prstGeom prst="arc">
                  <a:avLst>
                    <a:gd name="adj1" fmla="val 16515091"/>
                    <a:gd name="adj2" fmla="val 8042095"/>
                  </a:avLst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01" name="弧形 200"/>
                <p:cNvSpPr/>
                <p:nvPr/>
              </p:nvSpPr>
              <p:spPr>
                <a:xfrm flipH="1">
                  <a:off x="5380041" y="1918324"/>
                  <a:ext cx="1115909" cy="1115908"/>
                </a:xfrm>
                <a:prstGeom prst="arc">
                  <a:avLst>
                    <a:gd name="adj1" fmla="val 19108016"/>
                    <a:gd name="adj2" fmla="val 947009"/>
                  </a:avLst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5" name="组合 194"/>
              <p:cNvGrpSpPr/>
              <p:nvPr/>
            </p:nvGrpSpPr>
            <p:grpSpPr>
              <a:xfrm>
                <a:off x="5380041" y="1918324"/>
                <a:ext cx="1115910" cy="1115908"/>
                <a:chOff x="5380041" y="1918324"/>
                <a:chExt cx="1115910" cy="1115908"/>
              </a:xfrm>
            </p:grpSpPr>
            <p:sp>
              <p:nvSpPr>
                <p:cNvPr id="198" name="弧形 197"/>
                <p:cNvSpPr/>
                <p:nvPr/>
              </p:nvSpPr>
              <p:spPr>
                <a:xfrm flipH="1">
                  <a:off x="5380042" y="1918324"/>
                  <a:ext cx="1115909" cy="1115908"/>
                </a:xfrm>
                <a:prstGeom prst="arc">
                  <a:avLst>
                    <a:gd name="adj1" fmla="val 16221398"/>
                    <a:gd name="adj2" fmla="val 17074317"/>
                  </a:avLst>
                </a:prstGeom>
                <a:ln w="25400">
                  <a:solidFill>
                    <a:srgbClr val="01E2B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99" name="弧形 198"/>
                <p:cNvSpPr/>
                <p:nvPr/>
              </p:nvSpPr>
              <p:spPr>
                <a:xfrm flipH="1">
                  <a:off x="5380041" y="1918324"/>
                  <a:ext cx="1115909" cy="1115908"/>
                </a:xfrm>
                <a:prstGeom prst="arc">
                  <a:avLst>
                    <a:gd name="adj1" fmla="val 1732279"/>
                    <a:gd name="adj2" fmla="val 2508284"/>
                  </a:avLst>
                </a:prstGeom>
                <a:ln w="25400">
                  <a:solidFill>
                    <a:srgbClr val="01E2B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96" name="椭圆 195"/>
              <p:cNvSpPr/>
              <p:nvPr/>
            </p:nvSpPr>
            <p:spPr>
              <a:xfrm rot="16200000">
                <a:off x="5311276" y="1849561"/>
                <a:ext cx="1253438" cy="1253434"/>
              </a:xfrm>
              <a:prstGeom prst="ellipse">
                <a:avLst/>
              </a:prstGeom>
              <a:noFill/>
              <a:ln w="6350">
                <a:gradFill flip="none" rotWithShape="1">
                  <a:gsLst>
                    <a:gs pos="0">
                      <a:srgbClr val="01E2BC">
                        <a:alpha val="50000"/>
                      </a:srgbClr>
                    </a:gs>
                    <a:gs pos="82000">
                      <a:srgbClr val="01E2BC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85" name="TextBox 32"/>
            <p:cNvSpPr txBox="1"/>
            <p:nvPr/>
          </p:nvSpPr>
          <p:spPr>
            <a:xfrm>
              <a:off x="6942623" y="1918733"/>
              <a:ext cx="5198641" cy="132207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/>
              <a:r>
                <a:rPr lang="en-US" altLang="zh-CN" sz="1600" dirty="0" smtClean="0">
                  <a:solidFill>
                    <a:schemeClr val="bg1"/>
                  </a:solidFill>
                </a:rPr>
                <a:t>1.掌握掌控板小车的搭建方法</a:t>
              </a:r>
              <a:endParaRPr lang="zh-CN" altLang="zh-CN" sz="1600" dirty="0">
                <a:solidFill>
                  <a:schemeClr val="bg1"/>
                </a:solidFill>
              </a:endParaRPr>
            </a:p>
            <a:p>
              <a:pPr lvl="0"/>
              <a:r>
                <a:rPr lang="en-US" altLang="zh-CN" sz="1600" dirty="0" smtClean="0">
                  <a:solidFill>
                    <a:schemeClr val="bg1"/>
                  </a:solidFill>
                </a:rPr>
                <a:t>2.学会在MIND+中上传模式的使用方法并会建立函数、数据类型变量、字符类型变量</a:t>
              </a:r>
              <a:r>
                <a:rPr lang="zh-CN" altLang="zh-CN" sz="1600" dirty="0" smtClean="0">
                  <a:solidFill>
                    <a:schemeClr val="bg1"/>
                  </a:solidFill>
                </a:rPr>
                <a:t>并</a:t>
              </a:r>
              <a:r>
                <a:rPr lang="zh-CN" altLang="en-US" sz="1600" dirty="0" smtClean="0">
                  <a:solidFill>
                    <a:schemeClr val="bg1"/>
                  </a:solidFill>
                </a:rPr>
                <a:t>运行调试</a:t>
              </a:r>
              <a:endParaRPr lang="en-US" altLang="zh-CN" sz="1600" dirty="0" smtClean="0">
                <a:solidFill>
                  <a:schemeClr val="bg1"/>
                </a:solidFill>
              </a:endParaRPr>
            </a:p>
            <a:p>
              <a:pPr lvl="0"/>
              <a:r>
                <a:rPr lang="en-US" altLang="zh-CN" sz="1600" dirty="0" smtClean="0">
                  <a:solidFill>
                    <a:schemeClr val="bg1"/>
                  </a:solidFill>
                </a:rPr>
                <a:t>3.学习编程语句的三大结构：顺序结构、循环结构和分支结构</a:t>
              </a:r>
              <a:endParaRPr lang="en-US" altLang="zh-CN" sz="16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255" name="椭圆 251">
              <a:hlinkClick r:id="" action="ppaction://noaction" highlightClick="1"/>
            </p:cNvPr>
            <p:cNvSpPr/>
            <p:nvPr/>
          </p:nvSpPr>
          <p:spPr>
            <a:xfrm>
              <a:off x="5919267" y="2026430"/>
              <a:ext cx="558488" cy="437091"/>
            </a:xfrm>
            <a:prstGeom prst="actionButtonInformati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3587276" y="3231047"/>
            <a:ext cx="8058764" cy="1231352"/>
            <a:chOff x="4009292" y="3231047"/>
            <a:chExt cx="8058764" cy="1231352"/>
          </a:xfrm>
        </p:grpSpPr>
        <p:cxnSp>
          <p:nvCxnSpPr>
            <p:cNvPr id="222" name="Straight Connector 2"/>
            <p:cNvCxnSpPr/>
            <p:nvPr/>
          </p:nvCxnSpPr>
          <p:spPr>
            <a:xfrm>
              <a:off x="4009292" y="3846722"/>
              <a:ext cx="1502508" cy="1"/>
            </a:xfrm>
            <a:prstGeom prst="line">
              <a:avLst/>
            </a:prstGeom>
            <a:ln w="15875" cap="rnd">
              <a:solidFill>
                <a:srgbClr val="01E2BC"/>
              </a:solidFill>
              <a:prstDash val="dash"/>
              <a:round/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4" name="组合 223"/>
            <p:cNvGrpSpPr/>
            <p:nvPr/>
          </p:nvGrpSpPr>
          <p:grpSpPr>
            <a:xfrm>
              <a:off x="5582837" y="3231047"/>
              <a:ext cx="1231348" cy="1231352"/>
              <a:chOff x="5311278" y="1849559"/>
              <a:chExt cx="1253434" cy="1253438"/>
            </a:xfrm>
          </p:grpSpPr>
          <p:grpSp>
            <p:nvGrpSpPr>
              <p:cNvPr id="225" name="组合 224"/>
              <p:cNvGrpSpPr/>
              <p:nvPr/>
            </p:nvGrpSpPr>
            <p:grpSpPr>
              <a:xfrm>
                <a:off x="5380041" y="1918324"/>
                <a:ext cx="1115910" cy="1115908"/>
                <a:chOff x="5380041" y="1918324"/>
                <a:chExt cx="1115910" cy="1115908"/>
              </a:xfrm>
            </p:grpSpPr>
            <p:sp>
              <p:nvSpPr>
                <p:cNvPr id="231" name="弧形 230"/>
                <p:cNvSpPr/>
                <p:nvPr/>
              </p:nvSpPr>
              <p:spPr>
                <a:xfrm>
                  <a:off x="5380042" y="1918324"/>
                  <a:ext cx="1115909" cy="1115908"/>
                </a:xfrm>
                <a:prstGeom prst="arc">
                  <a:avLst>
                    <a:gd name="adj1" fmla="val 16515091"/>
                    <a:gd name="adj2" fmla="val 8042095"/>
                  </a:avLst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32" name="弧形 231"/>
                <p:cNvSpPr/>
                <p:nvPr/>
              </p:nvSpPr>
              <p:spPr>
                <a:xfrm flipH="1">
                  <a:off x="5380041" y="1918324"/>
                  <a:ext cx="1115909" cy="1115908"/>
                </a:xfrm>
                <a:prstGeom prst="arc">
                  <a:avLst>
                    <a:gd name="adj1" fmla="val 19108016"/>
                    <a:gd name="adj2" fmla="val 947009"/>
                  </a:avLst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6" name="组合 225"/>
              <p:cNvGrpSpPr/>
              <p:nvPr/>
            </p:nvGrpSpPr>
            <p:grpSpPr>
              <a:xfrm>
                <a:off x="5380041" y="1918324"/>
                <a:ext cx="1115910" cy="1115908"/>
                <a:chOff x="5380041" y="1918324"/>
                <a:chExt cx="1115910" cy="1115908"/>
              </a:xfrm>
            </p:grpSpPr>
            <p:sp>
              <p:nvSpPr>
                <p:cNvPr id="229" name="弧形 228"/>
                <p:cNvSpPr/>
                <p:nvPr/>
              </p:nvSpPr>
              <p:spPr>
                <a:xfrm flipH="1">
                  <a:off x="5380042" y="1918324"/>
                  <a:ext cx="1115909" cy="1115908"/>
                </a:xfrm>
                <a:prstGeom prst="arc">
                  <a:avLst>
                    <a:gd name="adj1" fmla="val 16221398"/>
                    <a:gd name="adj2" fmla="val 17074317"/>
                  </a:avLst>
                </a:prstGeom>
                <a:ln w="25400">
                  <a:solidFill>
                    <a:srgbClr val="01E2B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230" name="弧形 229"/>
                <p:cNvSpPr/>
                <p:nvPr/>
              </p:nvSpPr>
              <p:spPr>
                <a:xfrm flipH="1">
                  <a:off x="5380041" y="1918324"/>
                  <a:ext cx="1115909" cy="1115908"/>
                </a:xfrm>
                <a:prstGeom prst="arc">
                  <a:avLst>
                    <a:gd name="adj1" fmla="val 1732279"/>
                    <a:gd name="adj2" fmla="val 2508284"/>
                  </a:avLst>
                </a:prstGeom>
                <a:ln w="25400">
                  <a:solidFill>
                    <a:srgbClr val="01E2B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7" name="椭圆 226"/>
              <p:cNvSpPr/>
              <p:nvPr/>
            </p:nvSpPr>
            <p:spPr>
              <a:xfrm rot="16200000">
                <a:off x="5311276" y="1849561"/>
                <a:ext cx="1253438" cy="1253434"/>
              </a:xfrm>
              <a:prstGeom prst="ellipse">
                <a:avLst/>
              </a:prstGeom>
              <a:noFill/>
              <a:ln w="6350">
                <a:gradFill flip="none" rotWithShape="1">
                  <a:gsLst>
                    <a:gs pos="0">
                      <a:srgbClr val="01E2BC">
                        <a:alpha val="50000"/>
                      </a:srgbClr>
                    </a:gs>
                    <a:gs pos="82000">
                      <a:srgbClr val="01E2BC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88" name="TextBox 32"/>
            <p:cNvSpPr txBox="1"/>
            <p:nvPr/>
          </p:nvSpPr>
          <p:spPr>
            <a:xfrm>
              <a:off x="6942624" y="3370289"/>
              <a:ext cx="5125432" cy="107632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</a:rPr>
                <a:t>1.通过任务驱动，让学生体验搭建小车的方法</a:t>
              </a:r>
              <a:endParaRPr lang="zh-CN" altLang="en-US" sz="1600" dirty="0">
                <a:solidFill>
                  <a:schemeClr val="bg1"/>
                </a:solidFill>
              </a:endParaRPr>
            </a:p>
            <a:p>
              <a:pPr lvl="0"/>
              <a:r>
                <a:rPr lang="en-US" altLang="zh-CN" sz="1600" dirty="0" smtClean="0">
                  <a:solidFill>
                    <a:schemeClr val="bg1"/>
                  </a:solidFill>
                </a:rPr>
                <a:t>2.</a:t>
              </a:r>
              <a:r>
                <a:rPr lang="zh-CN" altLang="zh-CN" sz="1600" dirty="0" smtClean="0">
                  <a:solidFill>
                    <a:schemeClr val="bg1"/>
                  </a:solidFill>
                </a:rPr>
                <a:t>通过</a:t>
              </a:r>
              <a:r>
                <a:rPr lang="zh-CN" altLang="zh-CN" sz="1600" dirty="0">
                  <a:solidFill>
                    <a:schemeClr val="bg1"/>
                  </a:solidFill>
                </a:rPr>
                <a:t>合作学习</a:t>
              </a:r>
              <a:r>
                <a:rPr lang="zh-CN" altLang="zh-CN" sz="1600" dirty="0" smtClean="0">
                  <a:solidFill>
                    <a:schemeClr val="bg1"/>
                  </a:solidFill>
                </a:rPr>
                <a:t>，</a:t>
              </a:r>
              <a:r>
                <a:rPr lang="zh-CN" altLang="en-US" sz="1600" dirty="0" smtClean="0">
                  <a:solidFill>
                    <a:schemeClr val="bg1"/>
                  </a:solidFill>
                </a:rPr>
                <a:t>使</a:t>
              </a:r>
              <a:r>
                <a:rPr lang="zh-CN" altLang="zh-CN" sz="1600" dirty="0" smtClean="0">
                  <a:solidFill>
                    <a:schemeClr val="bg1"/>
                  </a:solidFill>
                </a:rPr>
                <a:t>学生能够</a:t>
              </a:r>
              <a:r>
                <a:rPr lang="zh-CN" altLang="en-US" sz="1600" dirty="0" smtClean="0">
                  <a:solidFill>
                    <a:schemeClr val="bg1"/>
                  </a:solidFill>
                </a:rPr>
                <a:t>逐步建立</a:t>
              </a:r>
              <a:r>
                <a:rPr lang="zh-CN" altLang="zh-CN" sz="1600" dirty="0" smtClean="0">
                  <a:solidFill>
                    <a:schemeClr val="bg1"/>
                  </a:solidFill>
                </a:rPr>
                <a:t>发现</a:t>
              </a:r>
              <a:r>
                <a:rPr lang="zh-CN" altLang="zh-CN" sz="1600" dirty="0">
                  <a:solidFill>
                    <a:schemeClr val="bg1"/>
                  </a:solidFill>
                </a:rPr>
                <a:t>问题</a:t>
              </a:r>
              <a:r>
                <a:rPr lang="zh-CN" altLang="zh-CN" sz="1600" dirty="0" smtClean="0">
                  <a:solidFill>
                    <a:schemeClr val="bg1"/>
                  </a:solidFill>
                </a:rPr>
                <a:t>、</a:t>
              </a:r>
              <a:r>
                <a:rPr lang="zh-CN" altLang="en-US" sz="1600" dirty="0">
                  <a:solidFill>
                    <a:schemeClr val="bg1"/>
                  </a:solidFill>
                </a:rPr>
                <a:t>分析</a:t>
              </a:r>
              <a:r>
                <a:rPr lang="zh-CN" altLang="zh-CN" sz="1600" dirty="0" smtClean="0">
                  <a:solidFill>
                    <a:schemeClr val="bg1"/>
                  </a:solidFill>
                </a:rPr>
                <a:t>问题</a:t>
              </a:r>
              <a:r>
                <a:rPr lang="zh-CN" altLang="zh-CN" sz="1600" dirty="0">
                  <a:solidFill>
                    <a:schemeClr val="bg1"/>
                  </a:solidFill>
                </a:rPr>
                <a:t>、解决问题的思维习惯。</a:t>
              </a:r>
              <a:endParaRPr lang="zh-CN" altLang="zh-CN" sz="1600" dirty="0">
                <a:solidFill>
                  <a:schemeClr val="bg1"/>
                </a:solidFill>
              </a:endParaRPr>
            </a:p>
            <a:p>
              <a:pPr lvl="0"/>
              <a:r>
                <a:rPr lang="en-US" altLang="zh-CN" sz="1600" dirty="0">
                  <a:solidFill>
                    <a:schemeClr val="bg1"/>
                  </a:solidFill>
                </a:rPr>
                <a:t>3.项目设计中实现多学科交叉融合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  <p:sp>
          <p:nvSpPr>
            <p:cNvPr id="256" name="椭圆 252"/>
            <p:cNvSpPr/>
            <p:nvPr/>
          </p:nvSpPr>
          <p:spPr>
            <a:xfrm>
              <a:off x="5919267" y="3599824"/>
              <a:ext cx="558488" cy="513913"/>
            </a:xfrm>
            <a:custGeom>
              <a:avLst/>
              <a:gdLst>
                <a:gd name="connsiteX0" fmla="*/ 169069 w 338138"/>
                <a:gd name="connsiteY0" fmla="*/ 214313 h 311150"/>
                <a:gd name="connsiteX1" fmla="*/ 158750 w 338138"/>
                <a:gd name="connsiteY1" fmla="*/ 224632 h 311150"/>
                <a:gd name="connsiteX2" fmla="*/ 169069 w 338138"/>
                <a:gd name="connsiteY2" fmla="*/ 234951 h 311150"/>
                <a:gd name="connsiteX3" fmla="*/ 179388 w 338138"/>
                <a:gd name="connsiteY3" fmla="*/ 224632 h 311150"/>
                <a:gd name="connsiteX4" fmla="*/ 169069 w 338138"/>
                <a:gd name="connsiteY4" fmla="*/ 214313 h 311150"/>
                <a:gd name="connsiteX5" fmla="*/ 0 w 338138"/>
                <a:gd name="connsiteY5" fmla="*/ 206375 h 311150"/>
                <a:gd name="connsiteX6" fmla="*/ 338138 w 338138"/>
                <a:gd name="connsiteY6" fmla="*/ 206375 h 311150"/>
                <a:gd name="connsiteX7" fmla="*/ 338138 w 338138"/>
                <a:gd name="connsiteY7" fmla="*/ 226020 h 311150"/>
                <a:gd name="connsiteX8" fmla="*/ 319646 w 338138"/>
                <a:gd name="connsiteY8" fmla="*/ 244356 h 311150"/>
                <a:gd name="connsiteX9" fmla="*/ 211336 w 338138"/>
                <a:gd name="connsiteY9" fmla="*/ 244356 h 311150"/>
                <a:gd name="connsiteX10" fmla="*/ 213978 w 338138"/>
                <a:gd name="connsiteY10" fmla="*/ 267930 h 311150"/>
                <a:gd name="connsiteX11" fmla="*/ 233791 w 338138"/>
                <a:gd name="connsiteY11" fmla="*/ 301982 h 311150"/>
                <a:gd name="connsiteX12" fmla="*/ 236432 w 338138"/>
                <a:gd name="connsiteY12" fmla="*/ 305911 h 311150"/>
                <a:gd name="connsiteX13" fmla="*/ 231149 w 338138"/>
                <a:gd name="connsiteY13" fmla="*/ 311150 h 311150"/>
                <a:gd name="connsiteX14" fmla="*/ 106989 w 338138"/>
                <a:gd name="connsiteY14" fmla="*/ 311150 h 311150"/>
                <a:gd name="connsiteX15" fmla="*/ 101706 w 338138"/>
                <a:gd name="connsiteY15" fmla="*/ 307221 h 311150"/>
                <a:gd name="connsiteX16" fmla="*/ 104347 w 338138"/>
                <a:gd name="connsiteY16" fmla="*/ 301982 h 311150"/>
                <a:gd name="connsiteX17" fmla="*/ 124160 w 338138"/>
                <a:gd name="connsiteY17" fmla="*/ 267930 h 311150"/>
                <a:gd name="connsiteX18" fmla="*/ 126802 w 338138"/>
                <a:gd name="connsiteY18" fmla="*/ 244356 h 311150"/>
                <a:gd name="connsiteX19" fmla="*/ 18492 w 338138"/>
                <a:gd name="connsiteY19" fmla="*/ 244356 h 311150"/>
                <a:gd name="connsiteX20" fmla="*/ 0 w 338138"/>
                <a:gd name="connsiteY20" fmla="*/ 226020 h 311150"/>
                <a:gd name="connsiteX21" fmla="*/ 169069 w 338138"/>
                <a:gd name="connsiteY21" fmla="*/ 61913 h 311150"/>
                <a:gd name="connsiteX22" fmla="*/ 153987 w 338138"/>
                <a:gd name="connsiteY22" fmla="*/ 78242 h 311150"/>
                <a:gd name="connsiteX23" fmla="*/ 153987 w 338138"/>
                <a:gd name="connsiteY23" fmla="*/ 80963 h 311150"/>
                <a:gd name="connsiteX24" fmla="*/ 169069 w 338138"/>
                <a:gd name="connsiteY24" fmla="*/ 76881 h 311150"/>
                <a:gd name="connsiteX25" fmla="*/ 184150 w 338138"/>
                <a:gd name="connsiteY25" fmla="*/ 80963 h 311150"/>
                <a:gd name="connsiteX26" fmla="*/ 184150 w 338138"/>
                <a:gd name="connsiteY26" fmla="*/ 78242 h 311150"/>
                <a:gd name="connsiteX27" fmla="*/ 169069 w 338138"/>
                <a:gd name="connsiteY27" fmla="*/ 61913 h 311150"/>
                <a:gd name="connsiteX28" fmla="*/ 169069 w 338138"/>
                <a:gd name="connsiteY28" fmla="*/ 52388 h 311150"/>
                <a:gd name="connsiteX29" fmla="*/ 195324 w 338138"/>
                <a:gd name="connsiteY29" fmla="*/ 78695 h 311150"/>
                <a:gd name="connsiteX30" fmla="*/ 195324 w 338138"/>
                <a:gd name="connsiteY30" fmla="*/ 89218 h 311150"/>
                <a:gd name="connsiteX31" fmla="*/ 203200 w 338138"/>
                <a:gd name="connsiteY31" fmla="*/ 111579 h 311150"/>
                <a:gd name="connsiteX32" fmla="*/ 174320 w 338138"/>
                <a:gd name="connsiteY32" fmla="*/ 144463 h 311150"/>
                <a:gd name="connsiteX33" fmla="*/ 174320 w 338138"/>
                <a:gd name="connsiteY33" fmla="*/ 133940 h 311150"/>
                <a:gd name="connsiteX34" fmla="*/ 169069 w 338138"/>
                <a:gd name="connsiteY34" fmla="*/ 128679 h 311150"/>
                <a:gd name="connsiteX35" fmla="*/ 163818 w 338138"/>
                <a:gd name="connsiteY35" fmla="*/ 133940 h 311150"/>
                <a:gd name="connsiteX36" fmla="*/ 163818 w 338138"/>
                <a:gd name="connsiteY36" fmla="*/ 144463 h 311150"/>
                <a:gd name="connsiteX37" fmla="*/ 134937 w 338138"/>
                <a:gd name="connsiteY37" fmla="*/ 111579 h 311150"/>
                <a:gd name="connsiteX38" fmla="*/ 142813 w 338138"/>
                <a:gd name="connsiteY38" fmla="*/ 89218 h 311150"/>
                <a:gd name="connsiteX39" fmla="*/ 142813 w 338138"/>
                <a:gd name="connsiteY39" fmla="*/ 78695 h 311150"/>
                <a:gd name="connsiteX40" fmla="*/ 169069 w 338138"/>
                <a:gd name="connsiteY40" fmla="*/ 52388 h 311150"/>
                <a:gd name="connsiteX41" fmla="*/ 20637 w 338138"/>
                <a:gd name="connsiteY41" fmla="*/ 22225 h 311150"/>
                <a:gd name="connsiteX42" fmla="*/ 20637 w 338138"/>
                <a:gd name="connsiteY42" fmla="*/ 174625 h 311150"/>
                <a:gd name="connsiteX43" fmla="*/ 315912 w 338138"/>
                <a:gd name="connsiteY43" fmla="*/ 174625 h 311150"/>
                <a:gd name="connsiteX44" fmla="*/ 315912 w 338138"/>
                <a:gd name="connsiteY44" fmla="*/ 22225 h 311150"/>
                <a:gd name="connsiteX45" fmla="*/ 18492 w 338138"/>
                <a:gd name="connsiteY45" fmla="*/ 0 h 311150"/>
                <a:gd name="connsiteX46" fmla="*/ 319646 w 338138"/>
                <a:gd name="connsiteY46" fmla="*/ 0 h 311150"/>
                <a:gd name="connsiteX47" fmla="*/ 338138 w 338138"/>
                <a:gd name="connsiteY47" fmla="*/ 18471 h 311150"/>
                <a:gd name="connsiteX48" fmla="*/ 338138 w 338138"/>
                <a:gd name="connsiteY48" fmla="*/ 195263 h 311150"/>
                <a:gd name="connsiteX49" fmla="*/ 0 w 338138"/>
                <a:gd name="connsiteY49" fmla="*/ 195263 h 311150"/>
                <a:gd name="connsiteX50" fmla="*/ 0 w 338138"/>
                <a:gd name="connsiteY50" fmla="*/ 18471 h 311150"/>
                <a:gd name="connsiteX51" fmla="*/ 18492 w 338138"/>
                <a:gd name="connsiteY51" fmla="*/ 0 h 31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311150">
                  <a:moveTo>
                    <a:pt x="169069" y="214313"/>
                  </a:moveTo>
                  <a:cubicBezTo>
                    <a:pt x="163370" y="214313"/>
                    <a:pt x="158750" y="218933"/>
                    <a:pt x="158750" y="224632"/>
                  </a:cubicBezTo>
                  <a:cubicBezTo>
                    <a:pt x="158750" y="230331"/>
                    <a:pt x="163370" y="234951"/>
                    <a:pt x="169069" y="234951"/>
                  </a:cubicBezTo>
                  <a:cubicBezTo>
                    <a:pt x="174768" y="234951"/>
                    <a:pt x="179388" y="230331"/>
                    <a:pt x="179388" y="224632"/>
                  </a:cubicBezTo>
                  <a:cubicBezTo>
                    <a:pt x="179388" y="218933"/>
                    <a:pt x="174768" y="214313"/>
                    <a:pt x="169069" y="214313"/>
                  </a:cubicBezTo>
                  <a:close/>
                  <a:moveTo>
                    <a:pt x="0" y="206375"/>
                  </a:moveTo>
                  <a:cubicBezTo>
                    <a:pt x="0" y="206375"/>
                    <a:pt x="0" y="206375"/>
                    <a:pt x="338138" y="206375"/>
                  </a:cubicBezTo>
                  <a:cubicBezTo>
                    <a:pt x="338138" y="206375"/>
                    <a:pt x="338138" y="206375"/>
                    <a:pt x="338138" y="226020"/>
                  </a:cubicBezTo>
                  <a:cubicBezTo>
                    <a:pt x="338138" y="236498"/>
                    <a:pt x="330213" y="244356"/>
                    <a:pt x="319646" y="244356"/>
                  </a:cubicBezTo>
                  <a:cubicBezTo>
                    <a:pt x="319646" y="244356"/>
                    <a:pt x="319646" y="244356"/>
                    <a:pt x="211336" y="244356"/>
                  </a:cubicBezTo>
                  <a:cubicBezTo>
                    <a:pt x="211336" y="250905"/>
                    <a:pt x="211336" y="258763"/>
                    <a:pt x="213978" y="267930"/>
                  </a:cubicBezTo>
                  <a:cubicBezTo>
                    <a:pt x="216620" y="282337"/>
                    <a:pt x="223224" y="294124"/>
                    <a:pt x="233791" y="301982"/>
                  </a:cubicBezTo>
                  <a:cubicBezTo>
                    <a:pt x="235112" y="301982"/>
                    <a:pt x="236432" y="304602"/>
                    <a:pt x="236432" y="305911"/>
                  </a:cubicBezTo>
                  <a:cubicBezTo>
                    <a:pt x="236432" y="308531"/>
                    <a:pt x="233791" y="311150"/>
                    <a:pt x="231149" y="311150"/>
                  </a:cubicBezTo>
                  <a:cubicBezTo>
                    <a:pt x="231149" y="311150"/>
                    <a:pt x="231149" y="311150"/>
                    <a:pt x="106989" y="311150"/>
                  </a:cubicBezTo>
                  <a:cubicBezTo>
                    <a:pt x="104347" y="311150"/>
                    <a:pt x="103026" y="309840"/>
                    <a:pt x="101706" y="307221"/>
                  </a:cubicBezTo>
                  <a:cubicBezTo>
                    <a:pt x="101706" y="305911"/>
                    <a:pt x="101706" y="303292"/>
                    <a:pt x="104347" y="301982"/>
                  </a:cubicBezTo>
                  <a:cubicBezTo>
                    <a:pt x="114914" y="294124"/>
                    <a:pt x="121518" y="282337"/>
                    <a:pt x="124160" y="267930"/>
                  </a:cubicBezTo>
                  <a:cubicBezTo>
                    <a:pt x="126802" y="258763"/>
                    <a:pt x="126802" y="250905"/>
                    <a:pt x="126802" y="244356"/>
                  </a:cubicBezTo>
                  <a:cubicBezTo>
                    <a:pt x="126802" y="244356"/>
                    <a:pt x="126802" y="244356"/>
                    <a:pt x="18492" y="244356"/>
                  </a:cubicBezTo>
                  <a:cubicBezTo>
                    <a:pt x="7925" y="244356"/>
                    <a:pt x="0" y="236498"/>
                    <a:pt x="0" y="226020"/>
                  </a:cubicBezTo>
                  <a:close/>
                  <a:moveTo>
                    <a:pt x="169069" y="61913"/>
                  </a:moveTo>
                  <a:cubicBezTo>
                    <a:pt x="160271" y="61913"/>
                    <a:pt x="153987" y="68717"/>
                    <a:pt x="153987" y="78242"/>
                  </a:cubicBezTo>
                  <a:lnTo>
                    <a:pt x="153987" y="80963"/>
                  </a:lnTo>
                  <a:cubicBezTo>
                    <a:pt x="159014" y="78242"/>
                    <a:pt x="164041" y="76881"/>
                    <a:pt x="169069" y="76881"/>
                  </a:cubicBezTo>
                  <a:cubicBezTo>
                    <a:pt x="174096" y="76881"/>
                    <a:pt x="179123" y="78242"/>
                    <a:pt x="184150" y="80963"/>
                  </a:cubicBezTo>
                  <a:cubicBezTo>
                    <a:pt x="184150" y="80963"/>
                    <a:pt x="184150" y="80963"/>
                    <a:pt x="184150" y="78242"/>
                  </a:cubicBezTo>
                  <a:cubicBezTo>
                    <a:pt x="184150" y="68717"/>
                    <a:pt x="177866" y="61913"/>
                    <a:pt x="169069" y="61913"/>
                  </a:cubicBezTo>
                  <a:close/>
                  <a:moveTo>
                    <a:pt x="169069" y="52388"/>
                  </a:moveTo>
                  <a:cubicBezTo>
                    <a:pt x="183509" y="52388"/>
                    <a:pt x="195324" y="64226"/>
                    <a:pt x="195324" y="78695"/>
                  </a:cubicBezTo>
                  <a:cubicBezTo>
                    <a:pt x="195324" y="78695"/>
                    <a:pt x="195324" y="78695"/>
                    <a:pt x="195324" y="89218"/>
                  </a:cubicBezTo>
                  <a:cubicBezTo>
                    <a:pt x="199262" y="95795"/>
                    <a:pt x="203200" y="103687"/>
                    <a:pt x="203200" y="111579"/>
                  </a:cubicBezTo>
                  <a:cubicBezTo>
                    <a:pt x="203200" y="127363"/>
                    <a:pt x="191385" y="141832"/>
                    <a:pt x="174320" y="144463"/>
                  </a:cubicBezTo>
                  <a:cubicBezTo>
                    <a:pt x="174320" y="144463"/>
                    <a:pt x="174320" y="144463"/>
                    <a:pt x="174320" y="133940"/>
                  </a:cubicBezTo>
                  <a:cubicBezTo>
                    <a:pt x="174320" y="129994"/>
                    <a:pt x="171694" y="128679"/>
                    <a:pt x="169069" y="128679"/>
                  </a:cubicBezTo>
                  <a:cubicBezTo>
                    <a:pt x="166443" y="128679"/>
                    <a:pt x="163818" y="129994"/>
                    <a:pt x="163818" y="133940"/>
                  </a:cubicBezTo>
                  <a:cubicBezTo>
                    <a:pt x="163818" y="133940"/>
                    <a:pt x="163818" y="133940"/>
                    <a:pt x="163818" y="144463"/>
                  </a:cubicBezTo>
                  <a:cubicBezTo>
                    <a:pt x="146752" y="141832"/>
                    <a:pt x="134937" y="127363"/>
                    <a:pt x="134937" y="111579"/>
                  </a:cubicBezTo>
                  <a:cubicBezTo>
                    <a:pt x="134937" y="103687"/>
                    <a:pt x="138875" y="95795"/>
                    <a:pt x="142813" y="89218"/>
                  </a:cubicBezTo>
                  <a:cubicBezTo>
                    <a:pt x="142813" y="89218"/>
                    <a:pt x="142813" y="89218"/>
                    <a:pt x="142813" y="78695"/>
                  </a:cubicBezTo>
                  <a:cubicBezTo>
                    <a:pt x="142813" y="64226"/>
                    <a:pt x="154628" y="52388"/>
                    <a:pt x="169069" y="52388"/>
                  </a:cubicBezTo>
                  <a:close/>
                  <a:moveTo>
                    <a:pt x="20637" y="22225"/>
                  </a:moveTo>
                  <a:lnTo>
                    <a:pt x="20637" y="174625"/>
                  </a:lnTo>
                  <a:lnTo>
                    <a:pt x="315912" y="174625"/>
                  </a:lnTo>
                  <a:lnTo>
                    <a:pt x="315912" y="22225"/>
                  </a:lnTo>
                  <a:close/>
                  <a:moveTo>
                    <a:pt x="18492" y="0"/>
                  </a:moveTo>
                  <a:cubicBezTo>
                    <a:pt x="18492" y="0"/>
                    <a:pt x="18492" y="0"/>
                    <a:pt x="319646" y="0"/>
                  </a:cubicBezTo>
                  <a:cubicBezTo>
                    <a:pt x="330213" y="0"/>
                    <a:pt x="338138" y="9235"/>
                    <a:pt x="338138" y="18471"/>
                  </a:cubicBezTo>
                  <a:cubicBezTo>
                    <a:pt x="338138" y="18471"/>
                    <a:pt x="338138" y="18471"/>
                    <a:pt x="338138" y="195263"/>
                  </a:cubicBezTo>
                  <a:cubicBezTo>
                    <a:pt x="338138" y="195263"/>
                    <a:pt x="338138" y="195263"/>
                    <a:pt x="0" y="195263"/>
                  </a:cubicBezTo>
                  <a:cubicBezTo>
                    <a:pt x="0" y="195263"/>
                    <a:pt x="0" y="195263"/>
                    <a:pt x="0" y="18471"/>
                  </a:cubicBezTo>
                  <a:cubicBezTo>
                    <a:pt x="0" y="9235"/>
                    <a:pt x="7925" y="0"/>
                    <a:pt x="184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3587276" y="4832793"/>
            <a:ext cx="8058764" cy="1231352"/>
            <a:chOff x="4009292" y="4832793"/>
            <a:chExt cx="8058764" cy="1231352"/>
          </a:xfrm>
        </p:grpSpPr>
        <p:cxnSp>
          <p:nvCxnSpPr>
            <p:cNvPr id="149" name="Straight Connector 2"/>
            <p:cNvCxnSpPr/>
            <p:nvPr/>
          </p:nvCxnSpPr>
          <p:spPr>
            <a:xfrm flipV="1">
              <a:off x="4009292" y="5448469"/>
              <a:ext cx="1502508" cy="7106"/>
            </a:xfrm>
            <a:prstGeom prst="line">
              <a:avLst/>
            </a:prstGeom>
            <a:ln w="15875" cap="rnd">
              <a:solidFill>
                <a:srgbClr val="01E2BC"/>
              </a:solidFill>
              <a:prstDash val="dash"/>
              <a:round/>
              <a:headEnd type="diamond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1" name="组合 150"/>
            <p:cNvGrpSpPr/>
            <p:nvPr/>
          </p:nvGrpSpPr>
          <p:grpSpPr>
            <a:xfrm>
              <a:off x="5582837" y="4832793"/>
              <a:ext cx="1231348" cy="1231352"/>
              <a:chOff x="5311278" y="1849559"/>
              <a:chExt cx="1253434" cy="1253438"/>
            </a:xfrm>
          </p:grpSpPr>
          <p:grpSp>
            <p:nvGrpSpPr>
              <p:cNvPr id="152" name="组合 151"/>
              <p:cNvGrpSpPr/>
              <p:nvPr/>
            </p:nvGrpSpPr>
            <p:grpSpPr>
              <a:xfrm>
                <a:off x="5380041" y="1918324"/>
                <a:ext cx="1115910" cy="1115908"/>
                <a:chOff x="5380041" y="1918324"/>
                <a:chExt cx="1115910" cy="1115908"/>
              </a:xfrm>
            </p:grpSpPr>
            <p:sp>
              <p:nvSpPr>
                <p:cNvPr id="158" name="弧形 157"/>
                <p:cNvSpPr/>
                <p:nvPr/>
              </p:nvSpPr>
              <p:spPr>
                <a:xfrm>
                  <a:off x="5380042" y="1918324"/>
                  <a:ext cx="1115909" cy="1115908"/>
                </a:xfrm>
                <a:prstGeom prst="arc">
                  <a:avLst>
                    <a:gd name="adj1" fmla="val 16515091"/>
                    <a:gd name="adj2" fmla="val 8042095"/>
                  </a:avLst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" name="弧形 158"/>
                <p:cNvSpPr/>
                <p:nvPr/>
              </p:nvSpPr>
              <p:spPr>
                <a:xfrm flipH="1">
                  <a:off x="5380041" y="1918324"/>
                  <a:ext cx="1115909" cy="1115908"/>
                </a:xfrm>
                <a:prstGeom prst="arc">
                  <a:avLst>
                    <a:gd name="adj1" fmla="val 19108016"/>
                    <a:gd name="adj2" fmla="val 947009"/>
                  </a:avLst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3" name="组合 152"/>
              <p:cNvGrpSpPr/>
              <p:nvPr/>
            </p:nvGrpSpPr>
            <p:grpSpPr>
              <a:xfrm>
                <a:off x="5380041" y="1918324"/>
                <a:ext cx="1115910" cy="1115908"/>
                <a:chOff x="5380041" y="1918324"/>
                <a:chExt cx="1115910" cy="1115908"/>
              </a:xfrm>
            </p:grpSpPr>
            <p:sp>
              <p:nvSpPr>
                <p:cNvPr id="156" name="弧形 155"/>
                <p:cNvSpPr/>
                <p:nvPr/>
              </p:nvSpPr>
              <p:spPr>
                <a:xfrm flipH="1">
                  <a:off x="5380042" y="1918324"/>
                  <a:ext cx="1115909" cy="1115908"/>
                </a:xfrm>
                <a:prstGeom prst="arc">
                  <a:avLst>
                    <a:gd name="adj1" fmla="val 16221398"/>
                    <a:gd name="adj2" fmla="val 17074317"/>
                  </a:avLst>
                </a:prstGeom>
                <a:ln w="25400">
                  <a:solidFill>
                    <a:srgbClr val="01E2B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" name="弧形 156"/>
                <p:cNvSpPr/>
                <p:nvPr/>
              </p:nvSpPr>
              <p:spPr>
                <a:xfrm flipH="1">
                  <a:off x="5380041" y="1918324"/>
                  <a:ext cx="1115909" cy="1115908"/>
                </a:xfrm>
                <a:prstGeom prst="arc">
                  <a:avLst>
                    <a:gd name="adj1" fmla="val 1732279"/>
                    <a:gd name="adj2" fmla="val 2508284"/>
                  </a:avLst>
                </a:prstGeom>
                <a:ln w="25400">
                  <a:solidFill>
                    <a:srgbClr val="01E2BC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4" name="椭圆 153"/>
              <p:cNvSpPr/>
              <p:nvPr/>
            </p:nvSpPr>
            <p:spPr>
              <a:xfrm rot="16200000">
                <a:off x="5311276" y="1849561"/>
                <a:ext cx="1253438" cy="1253434"/>
              </a:xfrm>
              <a:prstGeom prst="ellipse">
                <a:avLst/>
              </a:prstGeom>
              <a:noFill/>
              <a:ln w="6350">
                <a:gradFill flip="none" rotWithShape="1">
                  <a:gsLst>
                    <a:gs pos="0">
                      <a:srgbClr val="01E2BC">
                        <a:alpha val="50000"/>
                      </a:srgbClr>
                    </a:gs>
                    <a:gs pos="82000">
                      <a:srgbClr val="01E2BC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9" name="TextBox 32"/>
            <p:cNvSpPr txBox="1"/>
            <p:nvPr/>
          </p:nvSpPr>
          <p:spPr>
            <a:xfrm>
              <a:off x="6942624" y="4943630"/>
              <a:ext cx="5125432" cy="105092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培养学生发现问题、分析问题、解决问题的能力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130000"/>
                </a:lnSpc>
                <a:defRPr/>
              </a:pP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通过实物编程，培养学生运用信息技术解决问题的意识，同时提升自己成为国家有用人才的责任感。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7" name="椭圆 253"/>
            <p:cNvSpPr/>
            <p:nvPr/>
          </p:nvSpPr>
          <p:spPr>
            <a:xfrm>
              <a:off x="5919267" y="5193947"/>
              <a:ext cx="558488" cy="555865"/>
            </a:xfrm>
            <a:custGeom>
              <a:avLst/>
              <a:gdLst>
                <a:gd name="connsiteX0" fmla="*/ 57150 w 338138"/>
                <a:gd name="connsiteY0" fmla="*/ 227013 h 336550"/>
                <a:gd name="connsiteX1" fmla="*/ 284163 w 338138"/>
                <a:gd name="connsiteY1" fmla="*/ 227013 h 336550"/>
                <a:gd name="connsiteX2" fmla="*/ 284163 w 338138"/>
                <a:gd name="connsiteY2" fmla="*/ 271463 h 336550"/>
                <a:gd name="connsiteX3" fmla="*/ 57150 w 338138"/>
                <a:gd name="connsiteY3" fmla="*/ 271463 h 336550"/>
                <a:gd name="connsiteX4" fmla="*/ 55563 w 338138"/>
                <a:gd name="connsiteY4" fmla="*/ 144463 h 336550"/>
                <a:gd name="connsiteX5" fmla="*/ 282576 w 338138"/>
                <a:gd name="connsiteY5" fmla="*/ 144463 h 336550"/>
                <a:gd name="connsiteX6" fmla="*/ 282576 w 338138"/>
                <a:gd name="connsiteY6" fmla="*/ 187326 h 336550"/>
                <a:gd name="connsiteX7" fmla="*/ 55563 w 338138"/>
                <a:gd name="connsiteY7" fmla="*/ 187326 h 336550"/>
                <a:gd name="connsiteX8" fmla="*/ 55563 w 338138"/>
                <a:gd name="connsiteY8" fmla="*/ 65088 h 336550"/>
                <a:gd name="connsiteX9" fmla="*/ 282576 w 338138"/>
                <a:gd name="connsiteY9" fmla="*/ 65088 h 336550"/>
                <a:gd name="connsiteX10" fmla="*/ 282576 w 338138"/>
                <a:gd name="connsiteY10" fmla="*/ 109538 h 336550"/>
                <a:gd name="connsiteX11" fmla="*/ 55563 w 338138"/>
                <a:gd name="connsiteY11" fmla="*/ 109538 h 336550"/>
                <a:gd name="connsiteX12" fmla="*/ 32514 w 338138"/>
                <a:gd name="connsiteY12" fmla="*/ 26988 h 336550"/>
                <a:gd name="connsiteX13" fmla="*/ 28575 w 338138"/>
                <a:gd name="connsiteY13" fmla="*/ 30949 h 336550"/>
                <a:gd name="connsiteX14" fmla="*/ 28575 w 338138"/>
                <a:gd name="connsiteY14" fmla="*/ 305602 h 336550"/>
                <a:gd name="connsiteX15" fmla="*/ 32514 w 338138"/>
                <a:gd name="connsiteY15" fmla="*/ 309563 h 336550"/>
                <a:gd name="connsiteX16" fmla="*/ 305624 w 338138"/>
                <a:gd name="connsiteY16" fmla="*/ 309563 h 336550"/>
                <a:gd name="connsiteX17" fmla="*/ 309563 w 338138"/>
                <a:gd name="connsiteY17" fmla="*/ 305602 h 336550"/>
                <a:gd name="connsiteX18" fmla="*/ 309563 w 338138"/>
                <a:gd name="connsiteY18" fmla="*/ 30949 h 336550"/>
                <a:gd name="connsiteX19" fmla="*/ 305624 w 338138"/>
                <a:gd name="connsiteY19" fmla="*/ 26988 h 336550"/>
                <a:gd name="connsiteX20" fmla="*/ 32514 w 338138"/>
                <a:gd name="connsiteY20" fmla="*/ 26988 h 336550"/>
                <a:gd name="connsiteX21" fmla="*/ 31700 w 338138"/>
                <a:gd name="connsiteY21" fmla="*/ 0 h 336550"/>
                <a:gd name="connsiteX22" fmla="*/ 306438 w 338138"/>
                <a:gd name="connsiteY22" fmla="*/ 0 h 336550"/>
                <a:gd name="connsiteX23" fmla="*/ 338138 w 338138"/>
                <a:gd name="connsiteY23" fmla="*/ 31552 h 336550"/>
                <a:gd name="connsiteX24" fmla="*/ 338138 w 338138"/>
                <a:gd name="connsiteY24" fmla="*/ 304998 h 336550"/>
                <a:gd name="connsiteX25" fmla="*/ 306438 w 338138"/>
                <a:gd name="connsiteY25" fmla="*/ 336550 h 336550"/>
                <a:gd name="connsiteX26" fmla="*/ 31700 w 338138"/>
                <a:gd name="connsiteY26" fmla="*/ 336550 h 336550"/>
                <a:gd name="connsiteX27" fmla="*/ 0 w 338138"/>
                <a:gd name="connsiteY27" fmla="*/ 304998 h 336550"/>
                <a:gd name="connsiteX28" fmla="*/ 0 w 338138"/>
                <a:gd name="connsiteY28" fmla="*/ 31552 h 336550"/>
                <a:gd name="connsiteX29" fmla="*/ 31700 w 338138"/>
                <a:gd name="connsiteY2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38138" h="336550">
                  <a:moveTo>
                    <a:pt x="57150" y="227013"/>
                  </a:moveTo>
                  <a:lnTo>
                    <a:pt x="284163" y="227013"/>
                  </a:lnTo>
                  <a:lnTo>
                    <a:pt x="284163" y="271463"/>
                  </a:lnTo>
                  <a:lnTo>
                    <a:pt x="57150" y="271463"/>
                  </a:lnTo>
                  <a:close/>
                  <a:moveTo>
                    <a:pt x="55563" y="144463"/>
                  </a:moveTo>
                  <a:lnTo>
                    <a:pt x="282576" y="144463"/>
                  </a:lnTo>
                  <a:lnTo>
                    <a:pt x="282576" y="187326"/>
                  </a:lnTo>
                  <a:lnTo>
                    <a:pt x="55563" y="187326"/>
                  </a:lnTo>
                  <a:close/>
                  <a:moveTo>
                    <a:pt x="55563" y="65088"/>
                  </a:moveTo>
                  <a:lnTo>
                    <a:pt x="282576" y="65088"/>
                  </a:lnTo>
                  <a:lnTo>
                    <a:pt x="282576" y="109538"/>
                  </a:lnTo>
                  <a:lnTo>
                    <a:pt x="55563" y="109538"/>
                  </a:lnTo>
                  <a:close/>
                  <a:moveTo>
                    <a:pt x="32514" y="26988"/>
                  </a:moveTo>
                  <a:cubicBezTo>
                    <a:pt x="29888" y="26988"/>
                    <a:pt x="28575" y="28308"/>
                    <a:pt x="28575" y="30949"/>
                  </a:cubicBezTo>
                  <a:cubicBezTo>
                    <a:pt x="28575" y="30949"/>
                    <a:pt x="28575" y="30949"/>
                    <a:pt x="28575" y="305602"/>
                  </a:cubicBezTo>
                  <a:cubicBezTo>
                    <a:pt x="28575" y="308243"/>
                    <a:pt x="29888" y="309563"/>
                    <a:pt x="32514" y="309563"/>
                  </a:cubicBezTo>
                  <a:cubicBezTo>
                    <a:pt x="32514" y="309563"/>
                    <a:pt x="32514" y="309563"/>
                    <a:pt x="305624" y="309563"/>
                  </a:cubicBezTo>
                  <a:cubicBezTo>
                    <a:pt x="308250" y="309563"/>
                    <a:pt x="309563" y="308243"/>
                    <a:pt x="309563" y="305602"/>
                  </a:cubicBezTo>
                  <a:lnTo>
                    <a:pt x="309563" y="30949"/>
                  </a:lnTo>
                  <a:cubicBezTo>
                    <a:pt x="309563" y="28308"/>
                    <a:pt x="308250" y="26988"/>
                    <a:pt x="305624" y="26988"/>
                  </a:cubicBezTo>
                  <a:cubicBezTo>
                    <a:pt x="305624" y="26988"/>
                    <a:pt x="305624" y="26988"/>
                    <a:pt x="32514" y="26988"/>
                  </a:cubicBezTo>
                  <a:close/>
                  <a:moveTo>
                    <a:pt x="31700" y="0"/>
                  </a:moveTo>
                  <a:cubicBezTo>
                    <a:pt x="31700" y="0"/>
                    <a:pt x="31700" y="0"/>
                    <a:pt x="306438" y="0"/>
                  </a:cubicBezTo>
                  <a:cubicBezTo>
                    <a:pt x="323609" y="0"/>
                    <a:pt x="338138" y="14461"/>
                    <a:pt x="338138" y="31552"/>
                  </a:cubicBezTo>
                  <a:cubicBezTo>
                    <a:pt x="338138" y="31552"/>
                    <a:pt x="338138" y="31552"/>
                    <a:pt x="338138" y="304998"/>
                  </a:cubicBezTo>
                  <a:cubicBezTo>
                    <a:pt x="338138" y="322089"/>
                    <a:pt x="323609" y="336550"/>
                    <a:pt x="306438" y="336550"/>
                  </a:cubicBezTo>
                  <a:cubicBezTo>
                    <a:pt x="306438" y="336550"/>
                    <a:pt x="306438" y="336550"/>
                    <a:pt x="31700" y="336550"/>
                  </a:cubicBezTo>
                  <a:cubicBezTo>
                    <a:pt x="14529" y="336550"/>
                    <a:pt x="0" y="322089"/>
                    <a:pt x="0" y="304998"/>
                  </a:cubicBezTo>
                  <a:cubicBezTo>
                    <a:pt x="0" y="304998"/>
                    <a:pt x="0" y="304998"/>
                    <a:pt x="0" y="31552"/>
                  </a:cubicBezTo>
                  <a:cubicBezTo>
                    <a:pt x="0" y="14461"/>
                    <a:pt x="14529" y="0"/>
                    <a:pt x="317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58" name="TextBox 31"/>
          <p:cNvSpPr txBox="1"/>
          <p:nvPr/>
        </p:nvSpPr>
        <p:spPr>
          <a:xfrm flipH="1">
            <a:off x="1170769" y="274029"/>
            <a:ext cx="4286120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defTabSz="685800">
              <a:lnSpc>
                <a:spcPct val="100000"/>
              </a:lnSpc>
              <a:defRPr/>
            </a:pPr>
            <a:r>
              <a:rPr lang="zh-CN" altLang="en-US" sz="3200" b="0" dirty="0" smtClean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教学目标</a:t>
            </a:r>
            <a:endParaRPr lang="zh-CN" altLang="en-US" sz="3200" b="0" dirty="0">
              <a:solidFill>
                <a:schemeClr val="bg1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59" name="组合 258"/>
          <p:cNvGrpSpPr/>
          <p:nvPr/>
        </p:nvGrpSpPr>
        <p:grpSpPr>
          <a:xfrm>
            <a:off x="271616" y="345438"/>
            <a:ext cx="842043" cy="391162"/>
            <a:chOff x="-29932" y="520698"/>
            <a:chExt cx="577569" cy="258806"/>
          </a:xfrm>
        </p:grpSpPr>
        <p:sp>
          <p:nvSpPr>
            <p:cNvPr id="260" name="箭头: V 形 259"/>
            <p:cNvSpPr/>
            <p:nvPr/>
          </p:nvSpPr>
          <p:spPr>
            <a:xfrm>
              <a:off x="-29932" y="520698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1" name="箭头: V 形 260"/>
            <p:cNvSpPr/>
            <p:nvPr/>
          </p:nvSpPr>
          <p:spPr>
            <a:xfrm>
              <a:off x="165637" y="520699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2" name="箭头: V 形 261"/>
            <p:cNvSpPr/>
            <p:nvPr/>
          </p:nvSpPr>
          <p:spPr>
            <a:xfrm>
              <a:off x="361206" y="520700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/>
      <p:bldP spid="186" grpId="0"/>
      <p:bldP spid="1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105956" y="1848690"/>
            <a:ext cx="4745573" cy="192139"/>
            <a:chOff x="1256392" y="2078109"/>
            <a:chExt cx="4745573" cy="192139"/>
          </a:xfrm>
        </p:grpSpPr>
        <p:sp>
          <p:nvSpPr>
            <p:cNvPr id="3" name="矩形 66"/>
            <p:cNvSpPr/>
            <p:nvPr/>
          </p:nvSpPr>
          <p:spPr>
            <a:xfrm>
              <a:off x="1256392" y="2174178"/>
              <a:ext cx="4745573" cy="0"/>
            </a:xfrm>
            <a:custGeom>
              <a:avLst/>
              <a:gdLst>
                <a:gd name="connsiteX0" fmla="*/ 0 w 3058239"/>
                <a:gd name="connsiteY0" fmla="*/ 0 h 45719"/>
                <a:gd name="connsiteX1" fmla="*/ 3058239 w 3058239"/>
                <a:gd name="connsiteY1" fmla="*/ 0 h 45719"/>
                <a:gd name="connsiteX2" fmla="*/ 3058239 w 3058239"/>
                <a:gd name="connsiteY2" fmla="*/ 45719 h 45719"/>
                <a:gd name="connsiteX3" fmla="*/ 0 w 3058239"/>
                <a:gd name="connsiteY3" fmla="*/ 45719 h 45719"/>
                <a:gd name="connsiteX4" fmla="*/ 0 w 3058239"/>
                <a:gd name="connsiteY4" fmla="*/ 0 h 45719"/>
                <a:gd name="connsiteX0-1" fmla="*/ 0 w 3058239"/>
                <a:gd name="connsiteY0-2" fmla="*/ 45719 h 137159"/>
                <a:gd name="connsiteX1-3" fmla="*/ 0 w 3058239"/>
                <a:gd name="connsiteY1-4" fmla="*/ 0 h 137159"/>
                <a:gd name="connsiteX2-5" fmla="*/ 3058239 w 3058239"/>
                <a:gd name="connsiteY2-6" fmla="*/ 0 h 137159"/>
                <a:gd name="connsiteX3-7" fmla="*/ 3058239 w 3058239"/>
                <a:gd name="connsiteY3-8" fmla="*/ 45719 h 137159"/>
                <a:gd name="connsiteX4-9" fmla="*/ 91440 w 3058239"/>
                <a:gd name="connsiteY4-10" fmla="*/ 137159 h 137159"/>
                <a:gd name="connsiteX0-11" fmla="*/ 0 w 3058239"/>
                <a:gd name="connsiteY0-12" fmla="*/ 45719 h 45719"/>
                <a:gd name="connsiteX1-13" fmla="*/ 0 w 3058239"/>
                <a:gd name="connsiteY1-14" fmla="*/ 0 h 45719"/>
                <a:gd name="connsiteX2-15" fmla="*/ 3058239 w 3058239"/>
                <a:gd name="connsiteY2-16" fmla="*/ 0 h 45719"/>
                <a:gd name="connsiteX3-17" fmla="*/ 3058239 w 3058239"/>
                <a:gd name="connsiteY3-18" fmla="*/ 45719 h 45719"/>
                <a:gd name="connsiteX0-19" fmla="*/ 0 w 3058239"/>
                <a:gd name="connsiteY0-20" fmla="*/ 0 h 45719"/>
                <a:gd name="connsiteX1-21" fmla="*/ 3058239 w 3058239"/>
                <a:gd name="connsiteY1-22" fmla="*/ 0 h 45719"/>
                <a:gd name="connsiteX2-23" fmla="*/ 3058239 w 3058239"/>
                <a:gd name="connsiteY2-24" fmla="*/ 45719 h 45719"/>
                <a:gd name="connsiteX0-25" fmla="*/ 0 w 3058239"/>
                <a:gd name="connsiteY0-26" fmla="*/ 0 h 0"/>
                <a:gd name="connsiteX1-27" fmla="*/ 3058239 w 3058239"/>
                <a:gd name="connsiteY1-28" fmla="*/ 0 h 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3058239">
                  <a:moveTo>
                    <a:pt x="0" y="0"/>
                  </a:moveTo>
                  <a:lnTo>
                    <a:pt x="3058239" y="0"/>
                  </a:lnTo>
                </a:path>
              </a:pathLst>
            </a:custGeom>
            <a:noFill/>
            <a:ln w="57150">
              <a:solidFill>
                <a:srgbClr val="01E2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476904" y="2078109"/>
              <a:ext cx="1807317" cy="192138"/>
            </a:xfrm>
            <a:prstGeom prst="rect">
              <a:avLst/>
            </a:prstGeom>
            <a:solidFill>
              <a:srgbClr val="01E2BC"/>
            </a:solidFill>
            <a:ln>
              <a:solidFill>
                <a:srgbClr val="01E2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/>
            <p:cNvSpPr/>
            <p:nvPr/>
          </p:nvSpPr>
          <p:spPr>
            <a:xfrm>
              <a:off x="1562100" y="2078110"/>
              <a:ext cx="129540" cy="192138"/>
            </a:xfrm>
            <a:prstGeom prst="parallelogram">
              <a:avLst>
                <a:gd name="adj" fmla="val 53562"/>
              </a:avLst>
            </a:prstGeom>
            <a:solidFill>
              <a:srgbClr val="0106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平行四边形 11"/>
            <p:cNvSpPr/>
            <p:nvPr/>
          </p:nvSpPr>
          <p:spPr>
            <a:xfrm>
              <a:off x="1704741" y="2078110"/>
              <a:ext cx="129540" cy="192138"/>
            </a:xfrm>
            <a:prstGeom prst="parallelogram">
              <a:avLst>
                <a:gd name="adj" fmla="val 53562"/>
              </a:avLst>
            </a:prstGeom>
            <a:solidFill>
              <a:srgbClr val="0106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1847382" y="2078110"/>
              <a:ext cx="129540" cy="192138"/>
            </a:xfrm>
            <a:prstGeom prst="parallelogram">
              <a:avLst>
                <a:gd name="adj" fmla="val 53562"/>
              </a:avLst>
            </a:prstGeom>
            <a:solidFill>
              <a:srgbClr val="0106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平行四边形 13"/>
            <p:cNvSpPr/>
            <p:nvPr/>
          </p:nvSpPr>
          <p:spPr>
            <a:xfrm>
              <a:off x="1990023" y="2078110"/>
              <a:ext cx="129540" cy="192138"/>
            </a:xfrm>
            <a:prstGeom prst="parallelogram">
              <a:avLst>
                <a:gd name="adj" fmla="val 53562"/>
              </a:avLst>
            </a:prstGeom>
            <a:solidFill>
              <a:srgbClr val="0106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平行四边形 14"/>
            <p:cNvSpPr/>
            <p:nvPr/>
          </p:nvSpPr>
          <p:spPr>
            <a:xfrm>
              <a:off x="2132664" y="2078110"/>
              <a:ext cx="129540" cy="192138"/>
            </a:xfrm>
            <a:prstGeom prst="parallelogram">
              <a:avLst>
                <a:gd name="adj" fmla="val 53562"/>
              </a:avLst>
            </a:prstGeom>
            <a:solidFill>
              <a:srgbClr val="0106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723388" y="4123473"/>
            <a:ext cx="4745573" cy="192139"/>
            <a:chOff x="1256392" y="2078109"/>
            <a:chExt cx="4745573" cy="192139"/>
          </a:xfrm>
        </p:grpSpPr>
        <p:sp>
          <p:nvSpPr>
            <p:cNvPr id="18" name="矩形 66"/>
            <p:cNvSpPr/>
            <p:nvPr/>
          </p:nvSpPr>
          <p:spPr>
            <a:xfrm>
              <a:off x="1256392" y="2174178"/>
              <a:ext cx="4745573" cy="0"/>
            </a:xfrm>
            <a:custGeom>
              <a:avLst/>
              <a:gdLst>
                <a:gd name="connsiteX0" fmla="*/ 0 w 3058239"/>
                <a:gd name="connsiteY0" fmla="*/ 0 h 45719"/>
                <a:gd name="connsiteX1" fmla="*/ 3058239 w 3058239"/>
                <a:gd name="connsiteY1" fmla="*/ 0 h 45719"/>
                <a:gd name="connsiteX2" fmla="*/ 3058239 w 3058239"/>
                <a:gd name="connsiteY2" fmla="*/ 45719 h 45719"/>
                <a:gd name="connsiteX3" fmla="*/ 0 w 3058239"/>
                <a:gd name="connsiteY3" fmla="*/ 45719 h 45719"/>
                <a:gd name="connsiteX4" fmla="*/ 0 w 3058239"/>
                <a:gd name="connsiteY4" fmla="*/ 0 h 45719"/>
                <a:gd name="connsiteX0-1" fmla="*/ 0 w 3058239"/>
                <a:gd name="connsiteY0-2" fmla="*/ 45719 h 137159"/>
                <a:gd name="connsiteX1-3" fmla="*/ 0 w 3058239"/>
                <a:gd name="connsiteY1-4" fmla="*/ 0 h 137159"/>
                <a:gd name="connsiteX2-5" fmla="*/ 3058239 w 3058239"/>
                <a:gd name="connsiteY2-6" fmla="*/ 0 h 137159"/>
                <a:gd name="connsiteX3-7" fmla="*/ 3058239 w 3058239"/>
                <a:gd name="connsiteY3-8" fmla="*/ 45719 h 137159"/>
                <a:gd name="connsiteX4-9" fmla="*/ 91440 w 3058239"/>
                <a:gd name="connsiteY4-10" fmla="*/ 137159 h 137159"/>
                <a:gd name="connsiteX0-11" fmla="*/ 0 w 3058239"/>
                <a:gd name="connsiteY0-12" fmla="*/ 45719 h 45719"/>
                <a:gd name="connsiteX1-13" fmla="*/ 0 w 3058239"/>
                <a:gd name="connsiteY1-14" fmla="*/ 0 h 45719"/>
                <a:gd name="connsiteX2-15" fmla="*/ 3058239 w 3058239"/>
                <a:gd name="connsiteY2-16" fmla="*/ 0 h 45719"/>
                <a:gd name="connsiteX3-17" fmla="*/ 3058239 w 3058239"/>
                <a:gd name="connsiteY3-18" fmla="*/ 45719 h 45719"/>
                <a:gd name="connsiteX0-19" fmla="*/ 0 w 3058239"/>
                <a:gd name="connsiteY0-20" fmla="*/ 0 h 45719"/>
                <a:gd name="connsiteX1-21" fmla="*/ 3058239 w 3058239"/>
                <a:gd name="connsiteY1-22" fmla="*/ 0 h 45719"/>
                <a:gd name="connsiteX2-23" fmla="*/ 3058239 w 3058239"/>
                <a:gd name="connsiteY2-24" fmla="*/ 45719 h 45719"/>
                <a:gd name="connsiteX0-25" fmla="*/ 0 w 3058239"/>
                <a:gd name="connsiteY0-26" fmla="*/ 0 h 0"/>
                <a:gd name="connsiteX1-27" fmla="*/ 3058239 w 3058239"/>
                <a:gd name="connsiteY1-28" fmla="*/ 0 h 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3058239">
                  <a:moveTo>
                    <a:pt x="0" y="0"/>
                  </a:moveTo>
                  <a:lnTo>
                    <a:pt x="3058239" y="0"/>
                  </a:lnTo>
                </a:path>
              </a:pathLst>
            </a:custGeom>
            <a:noFill/>
            <a:ln w="57150">
              <a:solidFill>
                <a:srgbClr val="01E2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476904" y="2078109"/>
              <a:ext cx="1807317" cy="192138"/>
            </a:xfrm>
            <a:prstGeom prst="rect">
              <a:avLst/>
            </a:prstGeom>
            <a:solidFill>
              <a:srgbClr val="01E2BC"/>
            </a:solidFill>
            <a:ln>
              <a:solidFill>
                <a:srgbClr val="01E2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平行四边形 19"/>
            <p:cNvSpPr/>
            <p:nvPr/>
          </p:nvSpPr>
          <p:spPr>
            <a:xfrm>
              <a:off x="1562100" y="2078110"/>
              <a:ext cx="129540" cy="192138"/>
            </a:xfrm>
            <a:prstGeom prst="parallelogram">
              <a:avLst>
                <a:gd name="adj" fmla="val 53562"/>
              </a:avLst>
            </a:prstGeom>
            <a:solidFill>
              <a:srgbClr val="0106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1704741" y="2078110"/>
              <a:ext cx="129540" cy="192138"/>
            </a:xfrm>
            <a:prstGeom prst="parallelogram">
              <a:avLst>
                <a:gd name="adj" fmla="val 53562"/>
              </a:avLst>
            </a:prstGeom>
            <a:solidFill>
              <a:srgbClr val="0106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/>
            <p:cNvSpPr/>
            <p:nvPr/>
          </p:nvSpPr>
          <p:spPr>
            <a:xfrm>
              <a:off x="1847382" y="2078110"/>
              <a:ext cx="129540" cy="192138"/>
            </a:xfrm>
            <a:prstGeom prst="parallelogram">
              <a:avLst>
                <a:gd name="adj" fmla="val 53562"/>
              </a:avLst>
            </a:prstGeom>
            <a:solidFill>
              <a:srgbClr val="0106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平行四边形 22"/>
            <p:cNvSpPr/>
            <p:nvPr/>
          </p:nvSpPr>
          <p:spPr>
            <a:xfrm>
              <a:off x="1990023" y="2078110"/>
              <a:ext cx="129540" cy="192138"/>
            </a:xfrm>
            <a:prstGeom prst="parallelogram">
              <a:avLst>
                <a:gd name="adj" fmla="val 53562"/>
              </a:avLst>
            </a:prstGeom>
            <a:solidFill>
              <a:srgbClr val="0106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平行四边形 23"/>
            <p:cNvSpPr/>
            <p:nvPr/>
          </p:nvSpPr>
          <p:spPr>
            <a:xfrm>
              <a:off x="2132664" y="2078110"/>
              <a:ext cx="129540" cy="192138"/>
            </a:xfrm>
            <a:prstGeom prst="parallelogram">
              <a:avLst>
                <a:gd name="adj" fmla="val 53562"/>
              </a:avLst>
            </a:prstGeom>
            <a:solidFill>
              <a:srgbClr val="0106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009087" y="2312784"/>
            <a:ext cx="9010366" cy="1535430"/>
            <a:chOff x="397089" y="3734493"/>
            <a:chExt cx="4842441" cy="1535430"/>
          </a:xfrm>
        </p:grpSpPr>
        <p:sp>
          <p:nvSpPr>
            <p:cNvPr id="42" name="TextBox 31"/>
            <p:cNvSpPr txBox="1"/>
            <p:nvPr/>
          </p:nvSpPr>
          <p:spPr>
            <a:xfrm flipH="1">
              <a:off x="397090" y="3734493"/>
              <a:ext cx="309731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charset="-122"/>
                </a:defRPr>
              </a:lvl1pPr>
            </a:lstStyle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 smtClean="0">
                  <a:solidFill>
                    <a:srgbClr val="01E2BC"/>
                  </a:solidFill>
                  <a:effectLst>
                    <a:outerShdw blurRad="266700" algn="tl" rotWithShape="0">
                      <a:schemeClr val="tx2">
                        <a:lumMod val="40000"/>
                        <a:lumOff val="60000"/>
                        <a:alpha val="55000"/>
                      </a:schemeClr>
                    </a:outerShdw>
                  </a:effectLst>
                  <a:latin typeface="Arial Rounded MT Bold" panose="020F0704030504030204" pitchFamily="34" charset="0"/>
                  <a:cs typeface="Times New Roman" panose="02020603050405020304" pitchFamily="18" charset="0"/>
                </a:rPr>
                <a:t>教学重点</a:t>
              </a:r>
              <a:endParaRPr lang="zh-CN" altLang="en-US" sz="2000" dirty="0">
                <a:solidFill>
                  <a:srgbClr val="01E2BC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TextBox 32"/>
            <p:cNvSpPr txBox="1"/>
            <p:nvPr/>
          </p:nvSpPr>
          <p:spPr>
            <a:xfrm>
              <a:off x="397089" y="4099618"/>
              <a:ext cx="4842441" cy="1170305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1.掌控板小车的搭建；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2.掌握编程的循环结构和条件结构；</a:t>
              </a:r>
              <a:endPara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130000"/>
                </a:lnSpc>
                <a:defRPr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利用MIND+软件完成掌控板小车的编程。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626519" y="4595010"/>
            <a:ext cx="6838650" cy="1175385"/>
            <a:chOff x="397089" y="3734493"/>
            <a:chExt cx="6838650" cy="1175385"/>
          </a:xfrm>
        </p:grpSpPr>
        <p:sp>
          <p:nvSpPr>
            <p:cNvPr id="48" name="TextBox 31"/>
            <p:cNvSpPr txBox="1"/>
            <p:nvPr/>
          </p:nvSpPr>
          <p:spPr>
            <a:xfrm flipH="1">
              <a:off x="397090" y="3734493"/>
              <a:ext cx="309731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charset="-122"/>
                </a:defRPr>
              </a:lvl1pPr>
            </a:lstStyle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 smtClean="0">
                  <a:solidFill>
                    <a:srgbClr val="01E2BC"/>
                  </a:solidFill>
                  <a:effectLst>
                    <a:outerShdw blurRad="266700" algn="tl" rotWithShape="0">
                      <a:schemeClr val="tx2">
                        <a:lumMod val="40000"/>
                        <a:lumOff val="60000"/>
                        <a:alpha val="55000"/>
                      </a:schemeClr>
                    </a:outerShdw>
                  </a:effectLst>
                  <a:latin typeface="Arial Rounded MT Bold" panose="020F0704030504030204" pitchFamily="34" charset="0"/>
                  <a:cs typeface="Times New Roman" panose="02020603050405020304" pitchFamily="18" charset="0"/>
                </a:rPr>
                <a:t>教学难点</a:t>
              </a:r>
              <a:endParaRPr lang="zh-CN" altLang="en-US" sz="2000" dirty="0">
                <a:solidFill>
                  <a:srgbClr val="01E2BC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rial Rounded MT Bold" panose="020F07040305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TextBox 32"/>
            <p:cNvSpPr txBox="1"/>
            <p:nvPr/>
          </p:nvSpPr>
          <p:spPr>
            <a:xfrm>
              <a:off x="397089" y="4099618"/>
              <a:ext cx="6838650" cy="81026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1.学习函数、数据类型变量、字符类型变量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130000"/>
                </a:lnSpc>
                <a:defRPr/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2.蓝牙模块的接线与调试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3" name="TextBox 31"/>
          <p:cNvSpPr txBox="1"/>
          <p:nvPr/>
        </p:nvSpPr>
        <p:spPr>
          <a:xfrm flipH="1">
            <a:off x="1170769" y="274029"/>
            <a:ext cx="4286120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defTabSz="685800">
              <a:lnSpc>
                <a:spcPct val="100000"/>
              </a:lnSpc>
              <a:defRPr/>
            </a:pPr>
            <a:r>
              <a:rPr lang="zh-CN" altLang="en-US" sz="3200" b="0" dirty="0" smtClean="0">
                <a:solidFill>
                  <a:schemeClr val="bg1"/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  <a:cs typeface="Times New Roman" panose="02020603050405020304" pitchFamily="18" charset="0"/>
              </a:rPr>
              <a:t>教学重难点</a:t>
            </a:r>
            <a:endParaRPr lang="zh-CN" altLang="en-US" sz="3200" b="0" dirty="0">
              <a:solidFill>
                <a:schemeClr val="bg1"/>
              </a:solidFill>
              <a:effectLst>
                <a:outerShdw blurRad="266700" algn="tl" rotWithShape="0">
                  <a:schemeClr val="tx2">
                    <a:lumMod val="40000"/>
                    <a:lumOff val="60000"/>
                    <a:alpha val="55000"/>
                  </a:scheme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71616" y="345438"/>
            <a:ext cx="842043" cy="391162"/>
            <a:chOff x="-29932" y="520698"/>
            <a:chExt cx="577569" cy="258806"/>
          </a:xfrm>
        </p:grpSpPr>
        <p:sp>
          <p:nvSpPr>
            <p:cNvPr id="55" name="箭头: V 形 54"/>
            <p:cNvSpPr/>
            <p:nvPr/>
          </p:nvSpPr>
          <p:spPr>
            <a:xfrm>
              <a:off x="-29932" y="520698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箭头: V 形 55"/>
            <p:cNvSpPr/>
            <p:nvPr/>
          </p:nvSpPr>
          <p:spPr>
            <a:xfrm>
              <a:off x="165637" y="520699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箭头: V 形 56"/>
            <p:cNvSpPr/>
            <p:nvPr/>
          </p:nvSpPr>
          <p:spPr>
            <a:xfrm>
              <a:off x="361206" y="520700"/>
              <a:ext cx="186431" cy="258804"/>
            </a:xfrm>
            <a:prstGeom prst="chevron">
              <a:avLst/>
            </a:prstGeom>
            <a:solidFill>
              <a:srgbClr val="01E2BC"/>
            </a:solidFill>
            <a:ln w="889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REFSHAPE" val="183803220"/>
  <p:tag name="KSO_WM_UNIT_PLACING_PICTURE_USER_VIEWPORT" val="{&quot;height&quot;:5430,&quot;width&quot;:4387}"/>
</p:tagLst>
</file>

<file path=ppt/tags/tag2.xml><?xml version="1.0" encoding="utf-8"?>
<p:tagLst xmlns:p="http://schemas.openxmlformats.org/presentationml/2006/main">
  <p:tag name="REFSHAPE" val="183803220"/>
  <p:tag name="KSO_WM_UNIT_PLACING_PICTURE_USER_VIEWPORT" val="{&quot;height&quot;:5430,&quot;width&quot;:4387}"/>
</p:tagLst>
</file>

<file path=ppt/tags/tag3.xml><?xml version="1.0" encoding="utf-8"?>
<p:tagLst xmlns:p="http://schemas.openxmlformats.org/presentationml/2006/main">
  <p:tag name="REFSHAPE" val="295521732"/>
  <p:tag name="KSO_WM_UNIT_PLACING_PICTURE_USER_VIEWPORT" val="{&quot;height&quot;:15839,&quot;width&quot;:11880}"/>
</p:tagLst>
</file>

<file path=ppt/tags/tag4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1256</Words>
  <Application>WPS 演示</Application>
  <PresentationFormat>宽屏</PresentationFormat>
  <Paragraphs>180</Paragraphs>
  <Slides>25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Arial</vt:lpstr>
      <vt:lpstr>微软雅黑</vt:lpstr>
      <vt:lpstr>Agency FB</vt:lpstr>
      <vt:lpstr>汉仪综艺体简</vt:lpstr>
      <vt:lpstr>Times New Roman</vt:lpstr>
      <vt:lpstr>楷体_GB2312</vt:lpstr>
      <vt:lpstr>Arial Rounded MT Bold</vt:lpstr>
      <vt:lpstr>Arial Unicode MS</vt:lpstr>
      <vt:lpstr>等线</vt:lpstr>
      <vt:lpstr>Calibri</vt:lpstr>
      <vt:lpstr>迷你简菱心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625186</cp:lastModifiedBy>
  <cp:revision>104</cp:revision>
  <dcterms:created xsi:type="dcterms:W3CDTF">2017-05-22T01:12:00Z</dcterms:created>
  <dcterms:modified xsi:type="dcterms:W3CDTF">2020-04-05T07:31:12Z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