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2" r:id="rId6"/>
    <p:sldId id="260" r:id="rId7"/>
    <p:sldId id="261" r:id="rId8"/>
    <p:sldId id="259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第六课：</a:t>
            </a:r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51460" y="257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0225405" y="6231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353300" y="734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2095" y="2137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第六课：实景星空</a:t>
            </a:r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16940" y="1857375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任务目标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6940" y="3067050"/>
            <a:ext cx="6096000" cy="181483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根据环境的亮度情况，模拟显示星空。环境亮，看不到星星；环境暗，看到星星不断闪烁。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2940" y="810895"/>
            <a:ext cx="4418965" cy="48044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29360" y="2008505"/>
            <a:ext cx="6096000" cy="39693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强化变量的运用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认识程序中的双分支条件语句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 理解三原色混色原理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4. 掌握行空板光线传感器的使用方法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9315" y="1722120"/>
            <a:ext cx="8730615" cy="41541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动手实践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实景星空的实现需要先获取环境亮度，然后根据亮度控制星星闪烁，接下来我们就分两个任务来完成实景星空的制作吧。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任务一：获取并显示环境光强度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在此任务中，我们将学习获取环境亮度和数字转字符串方法，完成环境亮度在行空板屏幕的显示。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在此任务中，我们将学习使用三原色调色方法，并进一步应用变量，实现由环境亮度控制星星的闪烁。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522220" y="2007235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wMThkYzI0NjdkNjE5ZmRhNjg4YjJmNTM5YzhjZG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571</Words>
  <Application>WPS 演示</Application>
  <PresentationFormat>宽屏</PresentationFormat>
  <Paragraphs>39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2</cp:revision>
  <dcterms:created xsi:type="dcterms:W3CDTF">2023-01-10T02:25:00Z</dcterms:created>
  <dcterms:modified xsi:type="dcterms:W3CDTF">2023-01-10T03:40:03Z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5A57105C9A6749398340D141DEC02278</vt:lpwstr>
  </property>
  <property fmtid="{D5CDD505-2E9C-101B-9397-08002B2CF9AE}" pid="3" name="KSOProductBuildVer">
    <vt:lpwstr>2052-11.1.0.13012</vt:lpwstr>
  </property>
</Properties>
</file>