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0" r:id="rId6"/>
    <p:sldId id="262" r:id="rId7"/>
    <p:sldId id="261" r:id="rId8"/>
    <p:sldId id="263" r:id="rId9"/>
    <p:sldId id="264" r:id="rId10"/>
    <p:sldId id="259" r:id="rId11"/>
    <p:sldId id="265" r:id="rId12"/>
    <p:sldId id="26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24460" y="130175"/>
            <a:ext cx="11952605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2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0098405" y="6104890"/>
            <a:ext cx="1740535" cy="464820"/>
          </a:xfrm>
          <a:prstGeom prst="rect">
            <a:avLst/>
          </a:prstGeom>
          <a:solidFill>
            <a:srgbClr val="243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226300" y="607695"/>
            <a:ext cx="4612640" cy="6470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行空板图形化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Python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入门教程</a:t>
            </a:r>
            <a:endParaRPr lang="zh-CN" altLang="en-US" sz="24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5095" y="2010410"/>
            <a:ext cx="11951970" cy="27578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 algn="ctr"/>
            <a:endParaRPr lang="zh-CN" altLang="en-US" sz="4800" b="1">
              <a:solidFill>
                <a:schemeClr val="bg1"/>
              </a:solidFill>
            </a:endParaRPr>
          </a:p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第六课：</a:t>
            </a:r>
            <a:r>
              <a:rPr lang="en-US" altLang="zh-CN" sz="2400" b="1">
                <a:solidFill>
                  <a:schemeClr val="tx1"/>
                </a:solidFill>
              </a:rPr>
              <a:t>                       </a:t>
            </a:r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                                                                             </a:t>
            </a:r>
            <a:r>
              <a:rPr lang="zh-CN" altLang="en-US" sz="2400" b="1">
                <a:solidFill>
                  <a:schemeClr val="tx1"/>
                </a:solidFill>
              </a:rPr>
              <a:t>作者：赵崇嘉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pic>
        <p:nvPicPr>
          <p:cNvPr id="11" name="图片 10"/>
          <p:cNvPicPr/>
          <p:nvPr/>
        </p:nvPicPr>
        <p:blipFill>
          <a:blip r:embed="rId1"/>
          <a:stretch>
            <a:fillRect/>
          </a:stretch>
        </p:blipFill>
        <p:spPr>
          <a:xfrm>
            <a:off x="239395" y="102235"/>
            <a:ext cx="11952605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/>
          <p:nvPr/>
        </p:nvPicPr>
        <p:blipFill>
          <a:blip r:embed="rId2"/>
          <a:srcRect l="-724" t="10958" r="1378" b="15193"/>
          <a:stretch>
            <a:fillRect/>
          </a:stretch>
        </p:blipFill>
        <p:spPr>
          <a:xfrm>
            <a:off x="309880" y="359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10225405" y="6231890"/>
            <a:ext cx="1740535" cy="464820"/>
          </a:xfrm>
          <a:prstGeom prst="rect">
            <a:avLst/>
          </a:prstGeom>
          <a:solidFill>
            <a:srgbClr val="243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353300" y="734695"/>
            <a:ext cx="4612640" cy="6470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行空板图形化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Python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入门教程</a:t>
            </a:r>
            <a:endParaRPr lang="zh-CN" altLang="en-US" sz="24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2880" y="2010410"/>
            <a:ext cx="11951970" cy="27578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 algn="ctr"/>
            <a:endParaRPr lang="zh-CN" altLang="en-US" sz="54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第一课：你好！行空板</a:t>
            </a:r>
            <a:r>
              <a:rPr lang="en-US" altLang="zh-CN" sz="2400" b="1">
                <a:solidFill>
                  <a:schemeClr val="tx1"/>
                </a:solidFill>
              </a:rPr>
              <a:t>         </a:t>
            </a:r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                                                                             </a:t>
            </a:r>
            <a:r>
              <a:rPr lang="zh-CN" altLang="en-US" sz="2400" b="1">
                <a:solidFill>
                  <a:schemeClr val="tx1"/>
                </a:solidFill>
              </a:rPr>
              <a:t>作者：赵崇嘉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938780" y="2367280"/>
            <a:ext cx="86493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谢谢大家</a:t>
            </a:r>
            <a:endParaRPr lang="zh-CN" altLang="en-US" sz="115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309880" y="359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118870" y="2094230"/>
            <a:ext cx="9225915" cy="3024505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认识</a:t>
            </a:r>
            <a:r>
              <a:rPr lang="en-US" alt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mind+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：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是一款拥有自主知识产权的国产青少年编程软件，集成各种主流主控板及上百种开源硬件，支持人工智能(AI)与物联网(IoT)功能，既可以拖动图形化积木编程，可以使用Python/C/C++等高级编程语言。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309880" y="359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63345" y="2252345"/>
            <a:ext cx="8475345" cy="2787015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认识行空板：</a:t>
            </a:r>
            <a:endParaRPr lang="en-US" altLang="zh-CN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en-US" altLang="zh-CN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ython编程学习主控板行空板可以直接运行完整Python,集成LCD彩屏、WiFi蓝牙、多种常用传感器和丰富的拓展接口。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309880" y="359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89330" y="2270760"/>
            <a:ext cx="6096000" cy="922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任务目标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在行空板屏幕上显示多彩的中英文。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2925" y="575310"/>
            <a:ext cx="4181475" cy="55054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309880" y="359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205865" y="2346325"/>
            <a:ext cx="6857365" cy="2997200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知识点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1. 掌握在行空板上显示文字的方法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2. 理解行空板屏幕坐标知识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309880" y="359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5680" y="2753360"/>
            <a:ext cx="6177280" cy="33051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72490" y="2034540"/>
            <a:ext cx="2082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需要的硬件：</a:t>
            </a:r>
            <a:endParaRPr lang="en-US" altLang="zh-CN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406400"/>
            <a:ext cx="10337165" cy="6146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2770" y="1708785"/>
            <a:ext cx="10638155" cy="41001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动手实践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接下来一起动手完成今天的课程任务吧。我们将从第一个行空板指令开始，逐步学习如何在行空板屏幕上显示多个彩色的文字。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任务一：运行第一条指令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首先我们将学习显示文字的方法，并在行空板屏幕上显示预设文字“行空板”。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任务二：显示有颜色的“你”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在学习完显示文字方法后，进一步加深对于文字显示指令中坐标和颜色的应用，进而在行空板屏幕上显示红色的“你”字。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任务三：显示不同颜色的一串文字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通过对于文字显示指令中坐标的修改，学习如何调整测试多个文字的距离，在行空板屏幕中间显示一串彩色文字。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12" name="图片 11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309880" y="359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309880" y="359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985" y="1289685"/>
            <a:ext cx="5200650" cy="47104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0380" y="1996440"/>
            <a:ext cx="5423535" cy="43624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拿起行空板，它的正面有一块屏幕，可以用来显示文字、图表、视频等，实现丰富的视觉互动效果。这节课，就让我们一起来用屏幕显示多彩的文字，开启行空板的图形化学习之旅吧！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mQwMThkYzI0NjdkNjE5ZmRhNjg4YjJmNTM5YzhjZGM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850</Words>
  <Application>WPS 演示</Application>
  <PresentationFormat>宽屏</PresentationFormat>
  <Paragraphs>52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Arial Unicode MS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赵崇嘉</dc:creator>
  <cp:lastModifiedBy>谢贤晓</cp:lastModifiedBy>
  <cp:revision>2</cp:revision>
  <dcterms:created xsi:type="dcterms:W3CDTF">2023-01-15T11:14:00Z</dcterms:created>
  <dcterms:modified xsi:type="dcterms:W3CDTF">2023-01-15T11:36:33Z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A9A2155BA6194255ADB1D9FA7A35604A</vt:lpwstr>
  </property>
  <property fmtid="{D5CDD505-2E9C-101B-9397-08002B2CF9AE}" pid="3" name="KSOProductBuildVer">
    <vt:lpwstr>2052-11.1.0.13012</vt:lpwstr>
  </property>
</Properties>
</file>