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24460" y="13017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0098405" y="6104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26300" y="607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095" y="2010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4800" b="1">
              <a:solidFill>
                <a:schemeClr val="bg1"/>
              </a:solidFill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第六课：</a:t>
            </a:r>
            <a:r>
              <a:rPr lang="en-US" altLang="zh-CN" sz="2400" b="1">
                <a:solidFill>
                  <a:schemeClr val="tx1"/>
                </a:solidFill>
              </a:rPr>
              <a:t>                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pic>
        <p:nvPicPr>
          <p:cNvPr id="11" name="图片 10"/>
          <p:cNvPicPr/>
          <p:nvPr/>
        </p:nvPicPr>
        <p:blipFill>
          <a:blip r:embed="rId1"/>
          <a:stretch>
            <a:fillRect/>
          </a:stretch>
        </p:blipFill>
        <p:spPr>
          <a:xfrm>
            <a:off x="239395" y="10223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309880" y="359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10225405" y="6231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353300" y="734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2880" y="2010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54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第八课：智慧钢琴</a:t>
            </a:r>
            <a:r>
              <a:rPr lang="en-US" altLang="zh-CN" sz="2400" b="1">
                <a:solidFill>
                  <a:schemeClr val="tx1"/>
                </a:solidFill>
              </a:rPr>
              <a:t>                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348105" y="1937385"/>
            <a:ext cx="2719705" cy="396938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任务目标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行空板下半部分显示钢琴按键，并为每个琴键附上一个音符，琴键的上方在演奏过程中自动移动琴谱图。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4580" y="1394460"/>
            <a:ext cx="6717665" cy="45123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174115" y="2008505"/>
            <a:ext cx="6096000" cy="22453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知识点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1. 认识蜂鸣器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2. 掌握蜂鸣器的使用方法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60475" y="1844040"/>
            <a:ext cx="841184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动手实践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这个项目中，主要是在行空板屏幕上显示一个简易的钢琴琴键，然后为每个琴键都赋一个蜂鸣器的音符。按下不同的琴键，播放不同的音符。在琴键上面会有一个辅助琴谱，琴谱可以自动移动，对于初学者来说辅助琴谱降低了演奏者的表演难度。接下来，从下面两个任务来实现智慧钢琴项目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任务一：设置琴键布局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利用图片素材，完成行空板屏幕上的琴键布局，并为每个琴键设置一个蜂鸣器音符。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任务二：设置辅助琴谱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做一个辅助琴谱，让琴谱自动移动。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12775" y="2359025"/>
            <a:ext cx="3716655" cy="35382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开始编写程序之前，先分析一下布置琴键这个任务中要具体实现哪些功能。首先需要在行空板左侧部分显示1-7的琴键，然后为每个琴键赋一个音符。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3380" y="2193290"/>
            <a:ext cx="7499985" cy="34842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522220" y="2007235"/>
            <a:ext cx="86493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谢谢大家</a:t>
            </a:r>
            <a:endParaRPr lang="zh-CN" altLang="en-US" sz="115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mQwMThkYzI0NjdkNjE5ZmRhNjg4YjJmNTM5YzhjZG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655</Words>
  <Application>WPS 演示</Application>
  <PresentationFormat>宽屏</PresentationFormat>
  <Paragraphs>34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Arial Unicode MS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赵崇嘉</dc:creator>
  <cp:lastModifiedBy>谢贤晓</cp:lastModifiedBy>
  <cp:revision>2</cp:revision>
  <dcterms:created xsi:type="dcterms:W3CDTF">2023-01-10T11:59:00Z</dcterms:created>
  <dcterms:modified xsi:type="dcterms:W3CDTF">2023-01-10T13:21:01Z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5E5A7139D7BC42A28AC19D1F545A0E62</vt:lpwstr>
  </property>
  <property fmtid="{D5CDD505-2E9C-101B-9397-08002B2CF9AE}" pid="3" name="KSOProductBuildVer">
    <vt:lpwstr>2052-11.1.0.13012</vt:lpwstr>
  </property>
</Properties>
</file>