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第九课：健身打卡追踪器</a:t>
            </a:r>
            <a:r>
              <a:rPr lang="en-US" altLang="zh-CN" sz="2400" b="1">
                <a:solidFill>
                  <a:schemeClr val="tx1"/>
                </a:solidFill>
              </a:rPr>
              <a:t>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28650" y="2506345"/>
            <a:ext cx="6096000" cy="2245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跑步时晃动行空板，行空板屏幕实时显示当前跑步步数，以及达到给定目标的进度情况。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6475" y="1228725"/>
            <a:ext cx="4500880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6410" y="2690495"/>
            <a:ext cx="6096000" cy="3310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掌握绘制进度条的方法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掌握行空板加速传感器的使用方法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58240" y="1075055"/>
            <a:ext cx="609600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健身打卡追踪器的主要功能是统计步数，并根据目标步数显示达成进度。接下来我们就分两个任务来制作吧。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任务一：获得实际步数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在此任务中，我们将学习加速度传感器的使用方法，并利用加速度传感器完成跑步步数的统计和显示。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任务二：显示目标完成进度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基于已统计的步数，我们将结合给定的目标，学习利用矩形制作进度条，实时显示运动目标的达成情况。</a:t>
            </a:r>
            <a:endParaRPr lang="zh-CN" altLang="en-US" sz="2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522220" y="200723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</Words>
  <Application>WPS 演示</Application>
  <PresentationFormat>宽屏</PresentationFormat>
  <Paragraphs>36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2023-01-11T03:15:00Z</dcterms:created>
  <dcterms:modified xsi:type="dcterms:W3CDTF">2023-01-11T06:12:39Z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AEEB6C506B874127BA25CCEC27C94D3D</vt:lpwstr>
  </property>
  <property fmtid="{D5CDD505-2E9C-101B-9397-08002B2CF9AE}" pid="3" name="KSOProductBuildVer">
    <vt:lpwstr>2052-11.1.0.13012</vt:lpwstr>
  </property>
</Properties>
</file>