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61" r:id="rId6"/>
    <p:sldId id="260" r:id="rId7"/>
    <p:sldId id="259" r:id="rId8"/>
    <p:sldId id="25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" y="13017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0098405" y="6104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26300" y="607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5095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4800" b="1">
              <a:solidFill>
                <a:schemeClr val="bg1"/>
              </a:solidFill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第六课：</a:t>
            </a:r>
            <a:r>
              <a:rPr lang="en-US" altLang="zh-CN" sz="2400" b="1">
                <a:solidFill>
                  <a:schemeClr val="tx1"/>
                </a:solidFill>
              </a:rPr>
              <a:t>     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239395" y="102235"/>
            <a:ext cx="11952605" cy="659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/>
          <p:nvPr/>
        </p:nvPicPr>
        <p:blipFill>
          <a:blip r:embed="rId2"/>
          <a:srcRect l="-724" t="10958" r="1378" b="15193"/>
          <a:stretch>
            <a:fillRect/>
          </a:stretch>
        </p:blipFill>
        <p:spPr>
          <a:xfrm>
            <a:off x="309880" y="359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10225405" y="6231890"/>
            <a:ext cx="1740535" cy="464820"/>
          </a:xfrm>
          <a:prstGeom prst="rect">
            <a:avLst/>
          </a:prstGeom>
          <a:solidFill>
            <a:srgbClr val="2432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353300" y="734695"/>
            <a:ext cx="4612640" cy="64706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行空板图形化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Python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入门教程</a:t>
            </a:r>
            <a:endParaRPr lang="zh-CN" altLang="en-US" sz="2400" b="1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2880" y="2010410"/>
            <a:ext cx="11951970" cy="27578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noAutofit/>
          </a:bodyPr>
          <a:p>
            <a:pPr algn="ctr"/>
            <a:endParaRPr lang="zh-CN" altLang="en-US" sz="54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54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第十课：肺活量测量仪</a:t>
            </a:r>
            <a:r>
              <a:rPr lang="en-US" altLang="zh-CN" sz="2400" b="1">
                <a:solidFill>
                  <a:schemeClr val="tx1"/>
                </a:solidFill>
              </a:rPr>
              <a:t>                  </a:t>
            </a:r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endParaRPr lang="en-US" altLang="zh-CN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                                                                                   </a:t>
            </a:r>
            <a:r>
              <a:rPr lang="zh-CN" altLang="en-US" sz="2400" b="1">
                <a:solidFill>
                  <a:schemeClr val="tx1"/>
                </a:solidFill>
              </a:rPr>
              <a:t>作者：赵崇嘉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43865" y="1993900"/>
            <a:ext cx="6096000" cy="439991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任务目标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按下A键，开始测量，通过对着行空板呼气模拟肺活量的检测过程，同时进度条实时显示你的肺活量达标情况；多次测量肺活量后，会显示最后三个测量数据。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注意：肺活量测量仪只是对肺活量测量过程和效果的简单模拟，并不能真的用于测量肺活量。</a:t>
            </a:r>
            <a:endParaRPr lang="zh-CN" altLang="en-US" sz="2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2435860"/>
            <a:ext cx="5238750" cy="23717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41755" y="2035810"/>
            <a:ext cx="6096000" cy="41541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知识点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1. 掌握程序中的列表的基础使用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 认识程序中的条件循环语句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3. 认识程序中的多分支条件语句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4. 掌握行空板上绘制线段的方法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5. 掌握行空板获取声音强度的方法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3440" y="800735"/>
            <a:ext cx="7930515" cy="56311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动手实践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肺活量测量仪的主要功能是通过统计呼气时长来显示肺活量情况，自动记录测量数据。接下来我们就分两个任务来制作吧。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任务一：获得肺活量数据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在此任务中，我们将学习利用行空板麦克风，模拟肺活量的测量，同时通过进度条显示肺活量达标情况。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任务二：自动记录测量数据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基于已统计的肺活量数据，我们将学习列表的基本操作，记录并显示多次测量数据。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rcRect l="-724" t="10958" r="1378" b="15193"/>
          <a:stretch>
            <a:fillRect/>
          </a:stretch>
        </p:blipFill>
        <p:spPr>
          <a:xfrm>
            <a:off x="182880" y="232410"/>
            <a:ext cx="3662045" cy="12623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8780" y="2063115"/>
            <a:ext cx="864933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谢谢大家</a:t>
            </a:r>
            <a:endParaRPr lang="zh-CN" altLang="en-US" sz="115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mQwMThkYzI0NjdkNjE5ZmRhNjg4YjJmNTM5YzhjZGMifQ=="/>
  <p:tag name="KSO_WPP_MARK_KEY" val="072bb710-c998-4a86-9c2d-faca402746a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667</Words>
  <Application>WPS 演示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赵崇嘉</dc:creator>
  <cp:lastModifiedBy>谢贤晓</cp:lastModifiedBy>
  <cp:revision>3</cp:revision>
  <dcterms:created xsi:type="dcterms:W3CDTF">2023-01-12T08:43:00Z</dcterms:created>
  <dcterms:modified xsi:type="dcterms:W3CDTF">2023-01-13T08:22:19Z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18ADC0928C4B40778FEF60207B688926</vt:lpwstr>
  </property>
  <property fmtid="{D5CDD505-2E9C-101B-9397-08002B2CF9AE}" pid="3" name="KSOProductBuildVer">
    <vt:lpwstr>2052-11.1.0.13012</vt:lpwstr>
  </property>
</Properties>
</file>