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60" r:id="rId7"/>
    <p:sldId id="25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第十一课：IoT数据助手</a:t>
            </a:r>
            <a:r>
              <a:rPr lang="en-US" altLang="zh-CN" sz="2400" b="1">
                <a:solidFill>
                  <a:schemeClr val="tx1"/>
                </a:solidFill>
              </a:rPr>
              <a:t>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43865" y="1993900"/>
            <a:ext cx="6096000" cy="2245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将检测到的肺活量数据，按照学号加肺活量数据的形式发送到SIoT物联网平台。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555" y="1906905"/>
            <a:ext cx="5041265" cy="3651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48665" y="1082675"/>
            <a:ext cx="6096000" cy="45231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了解物联网的概念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认识SIoT物联网平台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了解MQTT协议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 了解字符串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5. 掌握行空板物联网发送数据与接收数据的方法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0365" y="960755"/>
            <a:ext cx="1097343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上一节课程中，学习了如何将检测到的肺活量数据存放在列表中。虽然列表里可以存储数据，但是行空板一旦掉电，列表里的数据也不会被保存。如何才能有效地存储数据呢？接下来，从以下三个任务来实现如何将数据存储到SIoT物联网平台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任务一：行空板向SIoT平台发送数据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学习使用行空板MQTT指令，在行空板上开启SIoT服务器，并向SIoT平台发送消息，登录SIoT平台后，学会查看对应主题中的数据。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任务二：行空板接收SIoT平台的数据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行空板接收SIoT平台的数据，并将接收到的数据在Mind+终端中打印出来。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任务三：行空板向SIoT平台发送肺活量数据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将检测到的实时肺活量数据，发送到SIoT物联网平台。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06311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WPS 演示</Application>
  <PresentationFormat>宽屏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2023-01-13T03:57:00Z</dcterms:created>
  <dcterms:modified xsi:type="dcterms:W3CDTF">2023-01-13T08:22:21Z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4A03A7B844E24862983EE66335470D51</vt:lpwstr>
  </property>
  <property fmtid="{D5CDD505-2E9C-101B-9397-08002B2CF9AE}" pid="3" name="KSOProductBuildVer">
    <vt:lpwstr>2052-11.1.0.13012</vt:lpwstr>
  </property>
</Properties>
</file>