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3" r:id="rId4"/>
    <p:sldId id="257" r:id="rId5"/>
    <p:sldId id="260" r:id="rId6"/>
    <p:sldId id="262" r:id="rId7"/>
    <p:sldId id="261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324A"/>
    <a:srgbClr val="2D3D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100" name="图片 99"/>
          <p:cNvPicPr/>
          <p:nvPr/>
        </p:nvPicPr>
        <p:blipFill>
          <a:blip r:embed="rId1"/>
          <a:stretch>
            <a:fillRect/>
          </a:stretch>
        </p:blipFill>
        <p:spPr>
          <a:xfrm>
            <a:off x="124460" y="130175"/>
            <a:ext cx="11952605" cy="6594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1" name="图片 100"/>
          <p:cNvPicPr/>
          <p:nvPr/>
        </p:nvPicPr>
        <p:blipFill>
          <a:blip r:embed="rId2"/>
          <a:srcRect l="-724" t="10958" r="1378" b="15193"/>
          <a:stretch>
            <a:fillRect/>
          </a:stretch>
        </p:blipFill>
        <p:spPr>
          <a:xfrm>
            <a:off x="182880" y="232410"/>
            <a:ext cx="3662045" cy="1262380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10098405" y="6104890"/>
            <a:ext cx="1740535" cy="464820"/>
          </a:xfrm>
          <a:prstGeom prst="rect">
            <a:avLst/>
          </a:prstGeom>
          <a:solidFill>
            <a:srgbClr val="2432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226300" y="607695"/>
            <a:ext cx="4612640" cy="647065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</a:bodyPr>
          <a:p>
            <a:r>
              <a:rPr lang="zh-CN" altLang="en-US" sz="2400" b="1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行空板图形化</a:t>
            </a:r>
            <a:r>
              <a:rPr lang="en-US" altLang="zh-CN" sz="2400" b="1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Python</a:t>
            </a:r>
            <a:r>
              <a:rPr lang="zh-CN" altLang="en-US" sz="2400" b="1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入门教程</a:t>
            </a:r>
            <a:endParaRPr lang="zh-CN" altLang="en-US" sz="2400" b="1"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5095" y="2010410"/>
            <a:ext cx="11951970" cy="275780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noAutofit/>
          </a:bodyPr>
          <a:p>
            <a:pPr algn="ctr"/>
            <a:endParaRPr lang="zh-CN" altLang="en-US" sz="4800" b="1">
              <a:solidFill>
                <a:schemeClr val="bg1"/>
              </a:solidFill>
            </a:endParaRPr>
          </a:p>
          <a:p>
            <a:pPr algn="ctr"/>
            <a:r>
              <a:rPr lang="zh-CN" altLang="en-US" sz="54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第二课：旅游打卡路牌</a:t>
            </a:r>
            <a:endParaRPr lang="zh-CN" altLang="en-US" sz="5400" b="1">
              <a:solidFill>
                <a:schemeClr val="tx1"/>
              </a:solidFill>
            </a:endParaRPr>
          </a:p>
          <a:p>
            <a:pPr algn="ctr"/>
            <a:r>
              <a:rPr lang="en-US" altLang="zh-CN" sz="2400" b="1">
                <a:solidFill>
                  <a:schemeClr val="tx1"/>
                </a:solidFill>
              </a:rPr>
              <a:t>                       </a:t>
            </a:r>
            <a:endParaRPr lang="en-US" altLang="zh-CN" sz="2400" b="1">
              <a:solidFill>
                <a:schemeClr val="tx1"/>
              </a:solidFill>
            </a:endParaRPr>
          </a:p>
          <a:p>
            <a:pPr algn="ctr"/>
            <a:endParaRPr lang="en-US" altLang="zh-CN" sz="2400" b="1">
              <a:solidFill>
                <a:schemeClr val="tx1"/>
              </a:solidFill>
            </a:endParaRPr>
          </a:p>
          <a:p>
            <a:pPr algn="ctr"/>
            <a:r>
              <a:rPr lang="en-US" altLang="zh-CN" sz="2400" b="1">
                <a:solidFill>
                  <a:schemeClr val="tx1"/>
                </a:solidFill>
              </a:rPr>
              <a:t>                                                                                                    </a:t>
            </a:r>
            <a:r>
              <a:rPr lang="zh-CN" altLang="en-US" sz="2400" b="1">
                <a:solidFill>
                  <a:schemeClr val="tx1"/>
                </a:solidFill>
              </a:rPr>
              <a:t>作者：赵崇嘉</a:t>
            </a:r>
            <a:endParaRPr lang="zh-CN" altLang="en-US" sz="2400" b="1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1" name="图片 100"/>
          <p:cNvPicPr/>
          <p:nvPr/>
        </p:nvPicPr>
        <p:blipFill>
          <a:blip r:embed="rId1"/>
          <a:srcRect l="-724" t="10958" r="1378" b="15193"/>
          <a:stretch>
            <a:fillRect/>
          </a:stretch>
        </p:blipFill>
        <p:spPr>
          <a:xfrm>
            <a:off x="182880" y="232410"/>
            <a:ext cx="3662045" cy="1262380"/>
          </a:xfrm>
          <a:prstGeom prst="round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0905" y="1494790"/>
            <a:ext cx="3281680" cy="42195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57275" y="1778000"/>
            <a:ext cx="557720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任务目标</a:t>
            </a:r>
            <a:endParaRPr lang="zh-CN" altLang="en-US" sz="4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46175" y="2829560"/>
            <a:ext cx="472313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在行空板屏幕上显示打卡路牌</a:t>
            </a:r>
            <a:r>
              <a:rPr lang="zh-CN" altLang="en-US"/>
              <a:t>。</a:t>
            </a:r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1" name="图片 100"/>
          <p:cNvPicPr/>
          <p:nvPr/>
        </p:nvPicPr>
        <p:blipFill>
          <a:blip r:embed="rId1"/>
          <a:srcRect l="-724" t="10958" r="1378" b="15193"/>
          <a:stretch>
            <a:fillRect/>
          </a:stretch>
        </p:blipFill>
        <p:spPr>
          <a:xfrm>
            <a:off x="182880" y="232410"/>
            <a:ext cx="3662045" cy="1262380"/>
          </a:xfrm>
          <a:prstGeom prst="round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0155" y="2760980"/>
            <a:ext cx="6648450" cy="327215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866140" y="1682115"/>
            <a:ext cx="37217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所用器材</a:t>
            </a:r>
            <a:endParaRPr lang="zh-CN" altLang="en-US" sz="32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1" name="图片 100"/>
          <p:cNvPicPr/>
          <p:nvPr/>
        </p:nvPicPr>
        <p:blipFill>
          <a:blip r:embed="rId1"/>
          <a:srcRect l="-724" t="10958" r="1378" b="15193"/>
          <a:stretch>
            <a:fillRect/>
          </a:stretch>
        </p:blipFill>
        <p:spPr>
          <a:xfrm>
            <a:off x="182880" y="232410"/>
            <a:ext cx="3662045" cy="1262380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333500" y="2031365"/>
            <a:ext cx="6096000" cy="304609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知识点</a:t>
            </a:r>
            <a:endParaRPr lang="zh-CN" altLang="en-US" sz="2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 sz="2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1. 认识程序中的顺序结构</a:t>
            </a:r>
            <a:endParaRPr lang="zh-CN" altLang="en-US" sz="2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 sz="2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2. 掌握文字坐标设置方法</a:t>
            </a:r>
            <a:endParaRPr lang="zh-CN" altLang="en-US" sz="2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 sz="2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3. 掌握在行空板上显示矩形和数码管数字的方法</a:t>
            </a:r>
            <a:endParaRPr lang="zh-CN" altLang="en-US" sz="2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1" name="图片 100"/>
          <p:cNvPicPr/>
          <p:nvPr/>
        </p:nvPicPr>
        <p:blipFill>
          <a:blip r:embed="rId1"/>
          <a:srcRect l="-724" t="10958" r="1378" b="15193"/>
          <a:stretch>
            <a:fillRect/>
          </a:stretch>
        </p:blipFill>
        <p:spPr>
          <a:xfrm>
            <a:off x="182880" y="232410"/>
            <a:ext cx="3662045" cy="1262380"/>
          </a:xfrm>
          <a:prstGeom prst="round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6565" y="1750695"/>
            <a:ext cx="8632825" cy="387096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1" name="图片 100"/>
          <p:cNvPicPr/>
          <p:nvPr/>
        </p:nvPicPr>
        <p:blipFill>
          <a:blip r:embed="rId1"/>
          <a:srcRect l="-724" t="10958" r="1378" b="15193"/>
          <a:stretch>
            <a:fillRect/>
          </a:stretch>
        </p:blipFill>
        <p:spPr>
          <a:xfrm>
            <a:off x="182880" y="232410"/>
            <a:ext cx="3662045" cy="1262380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2522220" y="2007235"/>
            <a:ext cx="8649335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15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谢谢大家</a:t>
            </a:r>
            <a:endParaRPr lang="zh-CN" altLang="en-US" sz="115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NmQwMThkYzI0NjdkNjE5ZmRhNjg4YjJmNTM5YzhjZGMifQ=="/>
  <p:tag name="KSO_WPP_MARK_KEY" val="a50c6ddc-b8c4-432b-92b3-2e0a43570e0b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234</Words>
  <Application>WPS 演示</Application>
  <PresentationFormat>宽屏</PresentationFormat>
  <Paragraphs>23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Calibri</vt:lpstr>
      <vt:lpstr>微软雅黑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赵崇嘉</dc:creator>
  <cp:lastModifiedBy>谢贤晓</cp:lastModifiedBy>
  <cp:revision>4</cp:revision>
  <dcterms:created xsi:type="dcterms:W3CDTF">2023-01-05T06:00:00Z</dcterms:created>
  <dcterms:modified xsi:type="dcterms:W3CDTF">2023-01-05T11:34:27Z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CDF6B9A8955C4488B10EB82FB87CF2FE</vt:lpwstr>
  </property>
  <property fmtid="{D5CDD505-2E9C-101B-9397-08002B2CF9AE}" pid="3" name="KSOProductBuildVer">
    <vt:lpwstr>2052-11.1.0.13012</vt:lpwstr>
  </property>
</Properties>
</file>