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62" r:id="rId5"/>
    <p:sldId id="261" r:id="rId6"/>
    <p:sldId id="260" r:id="rId7"/>
    <p:sldId id="259" r:id="rId8"/>
    <p:sldId id="258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124460" y="130175"/>
            <a:ext cx="11952605" cy="6594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2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10098405" y="6104890"/>
            <a:ext cx="1740535" cy="464820"/>
          </a:xfrm>
          <a:prstGeom prst="rect">
            <a:avLst/>
          </a:prstGeom>
          <a:solidFill>
            <a:srgbClr val="2432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226300" y="607695"/>
            <a:ext cx="4612640" cy="64706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行空板图形化</a:t>
            </a:r>
            <a:r>
              <a:rPr lang="en-US" altLang="zh-CN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Python</a:t>
            </a:r>
            <a:r>
              <a:rPr lang="zh-CN" altLang="en-US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入门教程</a:t>
            </a:r>
            <a:endParaRPr lang="zh-CN" altLang="en-US" sz="2400" b="1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5095" y="2010410"/>
            <a:ext cx="11951970" cy="275780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noAutofit/>
          </a:bodyPr>
          <a:p>
            <a:pPr algn="ctr"/>
            <a:endParaRPr lang="zh-CN" altLang="en-US" sz="4800" b="1">
              <a:solidFill>
                <a:schemeClr val="bg1"/>
              </a:solidFill>
            </a:endParaRPr>
          </a:p>
          <a:p>
            <a:pPr algn="ctr"/>
            <a:r>
              <a:rPr lang="zh-CN" altLang="en-US" sz="5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第六课：</a:t>
            </a:r>
            <a:r>
              <a:rPr lang="en-US" altLang="zh-CN" sz="2400" b="1">
                <a:solidFill>
                  <a:schemeClr val="tx1"/>
                </a:solidFill>
              </a:rPr>
              <a:t>                       </a:t>
            </a:r>
            <a:endParaRPr lang="en-US" altLang="zh-CN" sz="2400" b="1">
              <a:solidFill>
                <a:schemeClr val="tx1"/>
              </a:solidFill>
            </a:endParaRPr>
          </a:p>
          <a:p>
            <a:pPr algn="ctr"/>
            <a:endParaRPr lang="en-US" altLang="zh-CN" sz="2400" b="1">
              <a:solidFill>
                <a:schemeClr val="tx1"/>
              </a:solidFill>
            </a:endParaRPr>
          </a:p>
          <a:p>
            <a:pPr algn="ctr"/>
            <a:r>
              <a:rPr lang="en-US" altLang="zh-CN" sz="2400" b="1">
                <a:solidFill>
                  <a:schemeClr val="tx1"/>
                </a:solidFill>
              </a:rPr>
              <a:t>                                                                                                    </a:t>
            </a:r>
            <a:r>
              <a:rPr lang="zh-CN" altLang="en-US" sz="2400" b="1">
                <a:solidFill>
                  <a:schemeClr val="tx1"/>
                </a:solidFill>
              </a:rPr>
              <a:t>作者：赵崇嘉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pic>
        <p:nvPicPr>
          <p:cNvPr id="11" name="图片 10"/>
          <p:cNvPicPr/>
          <p:nvPr/>
        </p:nvPicPr>
        <p:blipFill>
          <a:blip r:embed="rId1"/>
          <a:stretch>
            <a:fillRect/>
          </a:stretch>
        </p:blipFill>
        <p:spPr>
          <a:xfrm>
            <a:off x="239395" y="102235"/>
            <a:ext cx="11952605" cy="6594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/>
          <p:nvPr/>
        </p:nvPicPr>
        <p:blipFill>
          <a:blip r:embed="rId2"/>
          <a:srcRect l="-724" t="10958" r="1378" b="15193"/>
          <a:stretch>
            <a:fillRect/>
          </a:stretch>
        </p:blipFill>
        <p:spPr>
          <a:xfrm>
            <a:off x="309880" y="359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/>
        </p:nvSpPr>
        <p:spPr>
          <a:xfrm>
            <a:off x="10225405" y="6231890"/>
            <a:ext cx="1740535" cy="464820"/>
          </a:xfrm>
          <a:prstGeom prst="rect">
            <a:avLst/>
          </a:prstGeom>
          <a:solidFill>
            <a:srgbClr val="2432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353300" y="734695"/>
            <a:ext cx="4612640" cy="64706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行空板图形化</a:t>
            </a:r>
            <a:r>
              <a:rPr lang="en-US" altLang="zh-CN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Python</a:t>
            </a:r>
            <a:r>
              <a:rPr lang="zh-CN" altLang="en-US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入门教程</a:t>
            </a:r>
            <a:endParaRPr lang="zh-CN" altLang="en-US" sz="2400" b="1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2880" y="2010410"/>
            <a:ext cx="11951970" cy="275780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noAutofit/>
          </a:bodyPr>
          <a:p>
            <a:pPr algn="ctr"/>
            <a:endParaRPr lang="zh-CN" altLang="en-US" sz="54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r>
              <a:rPr lang="zh-CN" altLang="en-US" sz="5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第十五课：天气助手</a:t>
            </a:r>
            <a:r>
              <a:rPr lang="en-US" altLang="zh-CN" sz="2400" b="1">
                <a:solidFill>
                  <a:schemeClr val="tx1"/>
                </a:solidFill>
              </a:rPr>
              <a:t>         </a:t>
            </a:r>
            <a:endParaRPr lang="en-US" altLang="zh-CN" sz="2400" b="1">
              <a:solidFill>
                <a:schemeClr val="tx1"/>
              </a:solidFill>
            </a:endParaRPr>
          </a:p>
          <a:p>
            <a:pPr algn="ctr"/>
            <a:endParaRPr lang="en-US" altLang="zh-CN" sz="2400" b="1">
              <a:solidFill>
                <a:schemeClr val="tx1"/>
              </a:solidFill>
            </a:endParaRPr>
          </a:p>
          <a:p>
            <a:pPr algn="ctr"/>
            <a:r>
              <a:rPr lang="en-US" altLang="zh-CN" sz="2400" b="1">
                <a:solidFill>
                  <a:schemeClr val="tx1"/>
                </a:solidFill>
              </a:rPr>
              <a:t>                                                                                                    </a:t>
            </a:r>
            <a:r>
              <a:rPr lang="zh-CN" altLang="en-US" sz="2400" b="1">
                <a:solidFill>
                  <a:schemeClr val="tx1"/>
                </a:solidFill>
              </a:rPr>
              <a:t>作者：赵崇嘉</a:t>
            </a:r>
            <a:endParaRPr lang="zh-CN" altLang="en-US" sz="2400" b="1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965200" y="1733550"/>
            <a:ext cx="3829685" cy="3853815"/>
          </a:xfrm>
          <a:prstGeom prst="rect">
            <a:avLst/>
          </a:prstGeom>
          <a:noFill/>
        </p:spPr>
        <p:txBody>
          <a:bodyPr wrap="square" rtlCol="0" anchor="t">
            <a:noAutofit/>
            <a:scene3d>
              <a:camera prst="orthographicFront"/>
              <a:lightRig rig="threePt" dir="t"/>
            </a:scene3d>
          </a:bodyPr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准备外出旅游的时候，查询天气，选择合适的衣物是非常重要的准备工作，今天我们就利用行空板来做一个“天气助手”，来帮你查询计划出行的城市天气吧。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95" y="1343660"/>
            <a:ext cx="5213350" cy="48755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21030" y="1859915"/>
            <a:ext cx="4149090" cy="3749675"/>
          </a:xfrm>
          <a:prstGeom prst="rect">
            <a:avLst/>
          </a:prstGeom>
          <a:noFill/>
        </p:spPr>
        <p:txBody>
          <a:bodyPr wrap="square" rtlCol="0" anchor="t">
            <a:noAutofit/>
            <a:scene3d>
              <a:camera prst="orthographicFront"/>
              <a:lightRig rig="threePt" dir="t"/>
            </a:scene3d>
          </a:bodyPr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任务目标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行空板屏幕显示当前城市、天气、日期及温度。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知识点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1. 了解程序中的接口知识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2. 掌握程序中字典的基本使用方法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3. 掌握获取天气信息的方法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5645" y="1349375"/>
            <a:ext cx="4789805" cy="477139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53415" y="1786255"/>
            <a:ext cx="9957435" cy="4408170"/>
          </a:xfrm>
          <a:prstGeom prst="rect">
            <a:avLst/>
          </a:prstGeom>
          <a:noFill/>
        </p:spPr>
        <p:txBody>
          <a:bodyPr wrap="square" rtlCol="0" anchor="t">
            <a:noAutofit/>
            <a:scene3d>
              <a:camera prst="orthographicFront"/>
              <a:lightRig rig="threePt" dir="t"/>
            </a:scene3d>
          </a:bodyPr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动手实践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天气助手的主要功能是通过网络获取和显示城市的天气和气温。具体如何实现呢？接下来我们就分两个任务来完成吧。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任务一：获得天气数据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在此任务中，我们将学习利用“天气API”开放平台获得并显示天气数据。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任务二：显示指定天气信息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基于已获得天气数据，我们将进一步学习字典知识，完成数据筛选，显示所需天气信息。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938780" y="2367280"/>
            <a:ext cx="864933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15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谢谢大家</a:t>
            </a:r>
            <a:endParaRPr lang="zh-CN" altLang="en-US" sz="115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mQwMThkYzI0NjdkNjE5ZmRhNjg4YjJmNTM5YzhjZGM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588</Words>
  <Application>WPS 演示</Application>
  <PresentationFormat>宽屏</PresentationFormat>
  <Paragraphs>40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Arial Unicode MS</vt:lpstr>
      <vt:lpstr>Calibri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赵崇嘉</dc:creator>
  <cp:lastModifiedBy>谢贤晓</cp:lastModifiedBy>
  <cp:revision>2</cp:revision>
  <dcterms:created xsi:type="dcterms:W3CDTF">2023-01-15T10:16:00Z</dcterms:created>
  <dcterms:modified xsi:type="dcterms:W3CDTF">2023-01-15T11:36:32Z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091C164BE2F64F29BA417130BC7BE5ED</vt:lpwstr>
  </property>
  <property fmtid="{D5CDD505-2E9C-101B-9397-08002B2CF9AE}" pid="3" name="KSOProductBuildVer">
    <vt:lpwstr>2052-11.1.0.13012</vt:lpwstr>
  </property>
</Properties>
</file>